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d3c688516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fc55066964294"/>
  </p:sldMasterIdLst>
  <p:sldIdLst>
    <p:sldId xmlns:r="http://schemas.openxmlformats.org/officeDocument/2006/relationships" id="256" r:id="R5592e2116ca74e7b"/>
    <p:sldId xmlns:r="http://schemas.openxmlformats.org/officeDocument/2006/relationships" id="257" r:id="Reb4d47da3af844d7"/>
    <p:sldId xmlns:r="http://schemas.openxmlformats.org/officeDocument/2006/relationships" id="258" r:id="R70490456c5354d95"/>
    <p:sldId xmlns:r="http://schemas.openxmlformats.org/officeDocument/2006/relationships" id="259" r:id="R0df28f33bee8482f"/>
    <p:sldId xmlns:r="http://schemas.openxmlformats.org/officeDocument/2006/relationships" id="260" r:id="R40ab3014ce02413b"/>
    <p:sldId xmlns:r="http://schemas.openxmlformats.org/officeDocument/2006/relationships" id="261" r:id="Rbc7237b98df5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fc55066964294" /><Relationship Type="http://schemas.openxmlformats.org/officeDocument/2006/relationships/slide" Target="/ppt/slides/slide1.xml" Id="R5592e2116ca74e7b" /><Relationship Type="http://schemas.openxmlformats.org/officeDocument/2006/relationships/slide" Target="/ppt/slides/slide2.xml" Id="Reb4d47da3af844d7" /><Relationship Type="http://schemas.openxmlformats.org/officeDocument/2006/relationships/slide" Target="/ppt/slides/slide3.xml" Id="R70490456c5354d95" /><Relationship Type="http://schemas.openxmlformats.org/officeDocument/2006/relationships/slide" Target="/ppt/slides/slide4.xml" Id="R0df28f33bee8482f" /><Relationship Type="http://schemas.openxmlformats.org/officeDocument/2006/relationships/slide" Target="/ppt/slides/slide5.xml" Id="R40ab3014ce02413b" /><Relationship Type="http://schemas.openxmlformats.org/officeDocument/2006/relationships/slide" Target="/ppt/slides/slide6.xml" Id="Rbc7237b98df5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a8b67020e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ff64d10741de" /><Relationship Type="http://schemas.openxmlformats.org/officeDocument/2006/relationships/theme" Target="/ppt/slideMasters/theme/theme1.xml" Id="Rfd0ce9239d36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fff64d107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f0b8d07dc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8f79d4fde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7255a52d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fbdd69a9b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4be02d6c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0fc3cb840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