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23a714cab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a725f3b394bc1"/>
  </p:sldMasterIdLst>
  <p:sldIdLst>
    <p:sldId xmlns:r="http://schemas.openxmlformats.org/officeDocument/2006/relationships" id="256" r:id="R563d1a013e2a43b2"/>
    <p:sldId xmlns:r="http://schemas.openxmlformats.org/officeDocument/2006/relationships" id="257" r:id="R9d1f7a800b24460c"/>
    <p:sldId xmlns:r="http://schemas.openxmlformats.org/officeDocument/2006/relationships" id="258" r:id="R4cc302d637444878"/>
    <p:sldId xmlns:r="http://schemas.openxmlformats.org/officeDocument/2006/relationships" id="259" r:id="R73e59372c4dc49c4"/>
    <p:sldId xmlns:r="http://schemas.openxmlformats.org/officeDocument/2006/relationships" id="260" r:id="R2ba445dd38e04dbf"/>
    <p:sldId xmlns:r="http://schemas.openxmlformats.org/officeDocument/2006/relationships" id="261" r:id="R05fa8089db8444c6"/>
    <p:sldId xmlns:r="http://schemas.openxmlformats.org/officeDocument/2006/relationships" id="262" r:id="R00d5b2741195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a725f3b394bc1" /><Relationship Type="http://schemas.openxmlformats.org/officeDocument/2006/relationships/slide" Target="/ppt/slides/slide1.xml" Id="R563d1a013e2a43b2" /><Relationship Type="http://schemas.openxmlformats.org/officeDocument/2006/relationships/slide" Target="/ppt/slides/slide2.xml" Id="R9d1f7a800b24460c" /><Relationship Type="http://schemas.openxmlformats.org/officeDocument/2006/relationships/slide" Target="/ppt/slides/slide3.xml" Id="R4cc302d637444878" /><Relationship Type="http://schemas.openxmlformats.org/officeDocument/2006/relationships/slide" Target="/ppt/slides/slide4.xml" Id="R73e59372c4dc49c4" /><Relationship Type="http://schemas.openxmlformats.org/officeDocument/2006/relationships/slide" Target="/ppt/slides/slide5.xml" Id="R2ba445dd38e04dbf" /><Relationship Type="http://schemas.openxmlformats.org/officeDocument/2006/relationships/slide" Target="/ppt/slides/slide6.xml" Id="R05fa8089db8444c6" /><Relationship Type="http://schemas.openxmlformats.org/officeDocument/2006/relationships/slide" Target="/ppt/slides/slide7.xml" Id="R00d5b2741195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73e418576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373bead34063" /><Relationship Type="http://schemas.openxmlformats.org/officeDocument/2006/relationships/theme" Target="/ppt/slideMasters/theme/theme1.xml" Id="R6b2e6a7ec756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9373bead3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af319488c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9583553b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e143d567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2cd8c6ec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fcda03ad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489e8f41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26274d276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23 460 729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MORTEN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