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7123e14ba341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dad669fb054cde"/>
  </p:sldMasterIdLst>
  <p:sldIdLst>
    <p:sldId xmlns:r="http://schemas.openxmlformats.org/officeDocument/2006/relationships" id="256" r:id="Rb1e27c150ccb4f08"/>
    <p:sldId xmlns:r="http://schemas.openxmlformats.org/officeDocument/2006/relationships" id="257" r:id="Rb621bdc67144480d"/>
    <p:sldId xmlns:r="http://schemas.openxmlformats.org/officeDocument/2006/relationships" id="258" r:id="R258fe95a534e4dbd"/>
    <p:sldId xmlns:r="http://schemas.openxmlformats.org/officeDocument/2006/relationships" id="259" r:id="Rd5d8a0fb95a94afc"/>
    <p:sldId xmlns:r="http://schemas.openxmlformats.org/officeDocument/2006/relationships" id="260" r:id="R3143c09ad6f44796"/>
    <p:sldId xmlns:r="http://schemas.openxmlformats.org/officeDocument/2006/relationships" id="261" r:id="R3e58fadb9dd547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ad669fb054cde" /><Relationship Type="http://schemas.openxmlformats.org/officeDocument/2006/relationships/slide" Target="/ppt/slides/slide1.xml" Id="Rb1e27c150ccb4f08" /><Relationship Type="http://schemas.openxmlformats.org/officeDocument/2006/relationships/slide" Target="/ppt/slides/slide2.xml" Id="Rb621bdc67144480d" /><Relationship Type="http://schemas.openxmlformats.org/officeDocument/2006/relationships/slide" Target="/ppt/slides/slide3.xml" Id="R258fe95a534e4dbd" /><Relationship Type="http://schemas.openxmlformats.org/officeDocument/2006/relationships/slide" Target="/ppt/slides/slide4.xml" Id="Rd5d8a0fb95a94afc" /><Relationship Type="http://schemas.openxmlformats.org/officeDocument/2006/relationships/slide" Target="/ppt/slides/slide5.xml" Id="R3143c09ad6f44796" /><Relationship Type="http://schemas.openxmlformats.org/officeDocument/2006/relationships/slide" Target="/ppt/slides/slide6.xml" Id="R3e58fadb9dd547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2e272355448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9304e82344e55" /><Relationship Type="http://schemas.openxmlformats.org/officeDocument/2006/relationships/theme" Target="/ppt/slideMasters/theme/theme1.xml" Id="R608a57f9b01d4d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99304e82344e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755bb48fe4b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c5512c2694b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2cf325b7049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1c04294fe4a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e88d6530b44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13021fea046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980 356 663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