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36bcd72ff042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06a23dcac04f3a"/>
  </p:sldMasterIdLst>
  <p:sldIdLst>
    <p:sldId xmlns:r="http://schemas.openxmlformats.org/officeDocument/2006/relationships" id="256" r:id="R4e532c9973624495"/>
    <p:sldId xmlns:r="http://schemas.openxmlformats.org/officeDocument/2006/relationships" id="257" r:id="R84a6b3dab8e84099"/>
    <p:sldId xmlns:r="http://schemas.openxmlformats.org/officeDocument/2006/relationships" id="258" r:id="Rd1c8c43a7dfc4a54"/>
    <p:sldId xmlns:r="http://schemas.openxmlformats.org/officeDocument/2006/relationships" id="259" r:id="Rf79aa4fafdbb45ed"/>
    <p:sldId xmlns:r="http://schemas.openxmlformats.org/officeDocument/2006/relationships" id="260" r:id="R3710e07a30634dd8"/>
    <p:sldId xmlns:r="http://schemas.openxmlformats.org/officeDocument/2006/relationships" id="261" r:id="Re64ff45f26074138"/>
    <p:sldId xmlns:r="http://schemas.openxmlformats.org/officeDocument/2006/relationships" id="262" r:id="R59f5e059d4f444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6a23dcac04f3a" /><Relationship Type="http://schemas.openxmlformats.org/officeDocument/2006/relationships/slide" Target="/ppt/slides/slide1.xml" Id="R4e532c9973624495" /><Relationship Type="http://schemas.openxmlformats.org/officeDocument/2006/relationships/slide" Target="/ppt/slides/slide2.xml" Id="R84a6b3dab8e84099" /><Relationship Type="http://schemas.openxmlformats.org/officeDocument/2006/relationships/slide" Target="/ppt/slides/slide3.xml" Id="Rd1c8c43a7dfc4a54" /><Relationship Type="http://schemas.openxmlformats.org/officeDocument/2006/relationships/slide" Target="/ppt/slides/slide4.xml" Id="Rf79aa4fafdbb45ed" /><Relationship Type="http://schemas.openxmlformats.org/officeDocument/2006/relationships/slide" Target="/ppt/slides/slide5.xml" Id="R3710e07a30634dd8" /><Relationship Type="http://schemas.openxmlformats.org/officeDocument/2006/relationships/slide" Target="/ppt/slides/slide6.xml" Id="Re64ff45f26074138" /><Relationship Type="http://schemas.openxmlformats.org/officeDocument/2006/relationships/slide" Target="/ppt/slides/slide7.xml" Id="R59f5e059d4f444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bc37dbf0a4d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277a429cb432b" /><Relationship Type="http://schemas.openxmlformats.org/officeDocument/2006/relationships/theme" Target="/ppt/slideMasters/theme/theme1.xml" Id="Ra4a1cb7f9cd7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c277a429cb43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7f8960d9b4b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58ef2d7124d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36fbe6c194e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296dd95344f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5bd71e07c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0b503486f46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9fb61c7a842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10 500 406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25 364 967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30 622 963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ANDERS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980 356 507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