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f963a6b99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57d2f54644208"/>
  </p:sldMasterIdLst>
  <p:sldIdLst>
    <p:sldId xmlns:r="http://schemas.openxmlformats.org/officeDocument/2006/relationships" id="256" r:id="R09da2b82f43b4bfb"/>
    <p:sldId xmlns:r="http://schemas.openxmlformats.org/officeDocument/2006/relationships" id="257" r:id="R3afb98672bbd41dc"/>
    <p:sldId xmlns:r="http://schemas.openxmlformats.org/officeDocument/2006/relationships" id="258" r:id="Rd612a81db65e4072"/>
    <p:sldId xmlns:r="http://schemas.openxmlformats.org/officeDocument/2006/relationships" id="259" r:id="R6f8210c97d384ca3"/>
    <p:sldId xmlns:r="http://schemas.openxmlformats.org/officeDocument/2006/relationships" id="260" r:id="R0a9856694a0f42f8"/>
    <p:sldId xmlns:r="http://schemas.openxmlformats.org/officeDocument/2006/relationships" id="261" r:id="R50dfb0053beb4bdf"/>
    <p:sldId xmlns:r="http://schemas.openxmlformats.org/officeDocument/2006/relationships" id="262" r:id="Re362917bf07a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57d2f54644208" /><Relationship Type="http://schemas.openxmlformats.org/officeDocument/2006/relationships/slide" Target="/ppt/slides/slide1.xml" Id="R09da2b82f43b4bfb" /><Relationship Type="http://schemas.openxmlformats.org/officeDocument/2006/relationships/slide" Target="/ppt/slides/slide2.xml" Id="R3afb98672bbd41dc" /><Relationship Type="http://schemas.openxmlformats.org/officeDocument/2006/relationships/slide" Target="/ppt/slides/slide3.xml" Id="Rd612a81db65e4072" /><Relationship Type="http://schemas.openxmlformats.org/officeDocument/2006/relationships/slide" Target="/ppt/slides/slide4.xml" Id="R6f8210c97d384ca3" /><Relationship Type="http://schemas.openxmlformats.org/officeDocument/2006/relationships/slide" Target="/ppt/slides/slide5.xml" Id="R0a9856694a0f42f8" /><Relationship Type="http://schemas.openxmlformats.org/officeDocument/2006/relationships/slide" Target="/ppt/slides/slide6.xml" Id="R50dfb0053beb4bdf" /><Relationship Type="http://schemas.openxmlformats.org/officeDocument/2006/relationships/slide" Target="/ppt/slides/slide7.xml" Id="Re362917bf07a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fb8b9dc8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12c745974366" /><Relationship Type="http://schemas.openxmlformats.org/officeDocument/2006/relationships/theme" Target="/ppt/slideMasters/theme/theme1.xml" Id="R6f2d3f54a60d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712c74597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a6d5692f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b4de75165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74f18d52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f3093f0b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0a7a7bcc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e1f3fe22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bf50a5dd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31 722 702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31 808 858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FREDRIK BRANDT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Håhammarbrautene 94A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