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93c6673f9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a51172d594eff"/>
  </p:sldMasterIdLst>
  <p:sldIdLst>
    <p:sldId xmlns:r="http://schemas.openxmlformats.org/officeDocument/2006/relationships" id="256" r:id="Red6c0ec0398e4aed"/>
    <p:sldId xmlns:r="http://schemas.openxmlformats.org/officeDocument/2006/relationships" id="257" r:id="Rc4ff2bcdea5e4053"/>
    <p:sldId xmlns:r="http://schemas.openxmlformats.org/officeDocument/2006/relationships" id="258" r:id="Rb8a4ff1700cc423d"/>
    <p:sldId xmlns:r="http://schemas.openxmlformats.org/officeDocument/2006/relationships" id="259" r:id="R2b47d3a0b4d14885"/>
    <p:sldId xmlns:r="http://schemas.openxmlformats.org/officeDocument/2006/relationships" id="260" r:id="Rbe30116aabd142d0"/>
    <p:sldId xmlns:r="http://schemas.openxmlformats.org/officeDocument/2006/relationships" id="261" r:id="R706f706636eb487d"/>
    <p:sldId xmlns:r="http://schemas.openxmlformats.org/officeDocument/2006/relationships" id="262" r:id="Rc00d7979c2d3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a51172d594eff" /><Relationship Type="http://schemas.openxmlformats.org/officeDocument/2006/relationships/slide" Target="/ppt/slides/slide1.xml" Id="Red6c0ec0398e4aed" /><Relationship Type="http://schemas.openxmlformats.org/officeDocument/2006/relationships/slide" Target="/ppt/slides/slide2.xml" Id="Rc4ff2bcdea5e4053" /><Relationship Type="http://schemas.openxmlformats.org/officeDocument/2006/relationships/slide" Target="/ppt/slides/slide3.xml" Id="Rb8a4ff1700cc423d" /><Relationship Type="http://schemas.openxmlformats.org/officeDocument/2006/relationships/slide" Target="/ppt/slides/slide4.xml" Id="R2b47d3a0b4d14885" /><Relationship Type="http://schemas.openxmlformats.org/officeDocument/2006/relationships/slide" Target="/ppt/slides/slide5.xml" Id="Rbe30116aabd142d0" /><Relationship Type="http://schemas.openxmlformats.org/officeDocument/2006/relationships/slide" Target="/ppt/slides/slide6.xml" Id="R706f706636eb487d" /><Relationship Type="http://schemas.openxmlformats.org/officeDocument/2006/relationships/slide" Target="/ppt/slides/slide7.xml" Id="Rc00d7979c2d3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24c5c512b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c07a76c8140cb" /><Relationship Type="http://schemas.openxmlformats.org/officeDocument/2006/relationships/theme" Target="/ppt/slideMasters/theme/theme1.xml" Id="Ra108279c7f67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c07a76c8140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5199c546b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d4dbeb7e6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bd1d4e819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8341693c6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d544902a1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f230afbc4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c57f16728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NIEBLOK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NIEBLOK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73 984 354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74 399 751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KOLBEIN KÅRE REGE  –  71,5 %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REGE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REGE NYGÅRD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REGE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Kolbein Rege, Fidjeåsen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kolbein.rege@eidesvik.no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980 354 628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NIEBLOK INVEST AS</a:t>
            </a:r>
          </a:p>
        </p:txBody>
      </p:sp>
    </p:spTree>
  </p:cSld>
  <p:clrMapOvr>
    <a:masterClrMapping xmlns:a="http://schemas.openxmlformats.org/drawingml/2006/main"/>
  </p:clrMapOvr>
</p:sld>
</file>