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427cf827fb4d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c3bb1964cc4b39"/>
  </p:sldMasterIdLst>
  <p:sldIdLst>
    <p:sldId xmlns:r="http://schemas.openxmlformats.org/officeDocument/2006/relationships" id="256" r:id="R1f5c0bccadcb4eb3"/>
    <p:sldId xmlns:r="http://schemas.openxmlformats.org/officeDocument/2006/relationships" id="257" r:id="Re7aec2863c9f4bac"/>
    <p:sldId xmlns:r="http://schemas.openxmlformats.org/officeDocument/2006/relationships" id="258" r:id="R41f4cc276f0d4539"/>
    <p:sldId xmlns:r="http://schemas.openxmlformats.org/officeDocument/2006/relationships" id="259" r:id="R95a0d3a3618c4523"/>
    <p:sldId xmlns:r="http://schemas.openxmlformats.org/officeDocument/2006/relationships" id="260" r:id="Rfdcc226d88094b32"/>
    <p:sldId xmlns:r="http://schemas.openxmlformats.org/officeDocument/2006/relationships" id="261" r:id="R9f056e26ab2d44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c3bb1964cc4b39" /><Relationship Type="http://schemas.openxmlformats.org/officeDocument/2006/relationships/slide" Target="/ppt/slides/slide1.xml" Id="R1f5c0bccadcb4eb3" /><Relationship Type="http://schemas.openxmlformats.org/officeDocument/2006/relationships/slide" Target="/ppt/slides/slide2.xml" Id="Re7aec2863c9f4bac" /><Relationship Type="http://schemas.openxmlformats.org/officeDocument/2006/relationships/slide" Target="/ppt/slides/slide3.xml" Id="R41f4cc276f0d4539" /><Relationship Type="http://schemas.openxmlformats.org/officeDocument/2006/relationships/slide" Target="/ppt/slides/slide4.xml" Id="R95a0d3a3618c4523" /><Relationship Type="http://schemas.openxmlformats.org/officeDocument/2006/relationships/slide" Target="/ppt/slides/slide5.xml" Id="Rfdcc226d88094b32" /><Relationship Type="http://schemas.openxmlformats.org/officeDocument/2006/relationships/slide" Target="/ppt/slides/slide6.xml" Id="R9f056e26ab2d44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92caf20e6941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8ab6b449a446a5" /><Relationship Type="http://schemas.openxmlformats.org/officeDocument/2006/relationships/theme" Target="/ppt/slideMasters/theme/theme1.xml" Id="Rcfd041da951947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8ab6b449a446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45e13f1d1f4a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7588af2afe40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2448edbcab47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c9e3bc629e45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2e32513dba41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2078492cbd4d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MÅRVEIEN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MÅRVEIEN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MÅRVEIEN 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MÅRVEIEN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MÅRVEIEN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MÅRVEIEN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−846 723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−225 077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7 712 740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8 483 185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MÅRVEIEN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980 337 049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MÅRVEIEN 1 AS</a:t>
            </a:r>
          </a:p>
        </p:txBody>
      </p:sp>
    </p:spTree>
  </p:cSld>
  <p:clrMapOvr>
    <a:masterClrMapping xmlns:a="http://schemas.openxmlformats.org/drawingml/2006/main"/>
  </p:clrMapOvr>
</p:sld>
</file>