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972843fb3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c5135682244cc"/>
  </p:sldMasterIdLst>
  <p:sldIdLst>
    <p:sldId xmlns:r="http://schemas.openxmlformats.org/officeDocument/2006/relationships" id="256" r:id="R6f754a3d91c14b92"/>
    <p:sldId xmlns:r="http://schemas.openxmlformats.org/officeDocument/2006/relationships" id="257" r:id="R614177217bf94414"/>
    <p:sldId xmlns:r="http://schemas.openxmlformats.org/officeDocument/2006/relationships" id="258" r:id="Re92f06bda1bf46b7"/>
    <p:sldId xmlns:r="http://schemas.openxmlformats.org/officeDocument/2006/relationships" id="259" r:id="R3a6d95fca11f4c5c"/>
    <p:sldId xmlns:r="http://schemas.openxmlformats.org/officeDocument/2006/relationships" id="260" r:id="R1e14a7e3953d4e70"/>
    <p:sldId xmlns:r="http://schemas.openxmlformats.org/officeDocument/2006/relationships" id="261" r:id="Rfd5d203cf41940d2"/>
    <p:sldId xmlns:r="http://schemas.openxmlformats.org/officeDocument/2006/relationships" id="262" r:id="R7bcf9485d9e3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c5135682244cc" /><Relationship Type="http://schemas.openxmlformats.org/officeDocument/2006/relationships/slide" Target="/ppt/slides/slide1.xml" Id="R6f754a3d91c14b92" /><Relationship Type="http://schemas.openxmlformats.org/officeDocument/2006/relationships/slide" Target="/ppt/slides/slide2.xml" Id="R614177217bf94414" /><Relationship Type="http://schemas.openxmlformats.org/officeDocument/2006/relationships/slide" Target="/ppt/slides/slide3.xml" Id="Re92f06bda1bf46b7" /><Relationship Type="http://schemas.openxmlformats.org/officeDocument/2006/relationships/slide" Target="/ppt/slides/slide4.xml" Id="R3a6d95fca11f4c5c" /><Relationship Type="http://schemas.openxmlformats.org/officeDocument/2006/relationships/slide" Target="/ppt/slides/slide5.xml" Id="R1e14a7e3953d4e70" /><Relationship Type="http://schemas.openxmlformats.org/officeDocument/2006/relationships/slide" Target="/ppt/slides/slide6.xml" Id="Rfd5d203cf41940d2" /><Relationship Type="http://schemas.openxmlformats.org/officeDocument/2006/relationships/slide" Target="/ppt/slides/slide7.xml" Id="R7bcf9485d9e3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ba85febc3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d60a26bce4e71" /><Relationship Type="http://schemas.openxmlformats.org/officeDocument/2006/relationships/theme" Target="/ppt/slideMasters/theme/theme1.xml" Id="Rd7139422e7fd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d60a26bce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acf5c8b97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6bc00c875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88fc1b201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fcdfbfff9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f0af7a8b44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90e2de22b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4e43aba62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