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0ead8f55743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6887c6927b463f"/>
  </p:sldMasterIdLst>
  <p:sldIdLst>
    <p:sldId xmlns:r="http://schemas.openxmlformats.org/officeDocument/2006/relationships" id="256" r:id="R1d0a9e8181894741"/>
    <p:sldId xmlns:r="http://schemas.openxmlformats.org/officeDocument/2006/relationships" id="257" r:id="R0d2e873058ec4bb6"/>
    <p:sldId xmlns:r="http://schemas.openxmlformats.org/officeDocument/2006/relationships" id="258" r:id="R5bd4271cbbf34a1d"/>
    <p:sldId xmlns:r="http://schemas.openxmlformats.org/officeDocument/2006/relationships" id="259" r:id="Rc1dc353b80454b62"/>
    <p:sldId xmlns:r="http://schemas.openxmlformats.org/officeDocument/2006/relationships" id="260" r:id="R57b391b0f63447a2"/>
    <p:sldId xmlns:r="http://schemas.openxmlformats.org/officeDocument/2006/relationships" id="261" r:id="Rcd7f08421f44413c"/>
    <p:sldId xmlns:r="http://schemas.openxmlformats.org/officeDocument/2006/relationships" id="262" r:id="Ra3ddb178ea08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887c6927b463f" /><Relationship Type="http://schemas.openxmlformats.org/officeDocument/2006/relationships/slide" Target="/ppt/slides/slide1.xml" Id="R1d0a9e8181894741" /><Relationship Type="http://schemas.openxmlformats.org/officeDocument/2006/relationships/slide" Target="/ppt/slides/slide2.xml" Id="R0d2e873058ec4bb6" /><Relationship Type="http://schemas.openxmlformats.org/officeDocument/2006/relationships/slide" Target="/ppt/slides/slide3.xml" Id="R5bd4271cbbf34a1d" /><Relationship Type="http://schemas.openxmlformats.org/officeDocument/2006/relationships/slide" Target="/ppt/slides/slide4.xml" Id="Rc1dc353b80454b62" /><Relationship Type="http://schemas.openxmlformats.org/officeDocument/2006/relationships/slide" Target="/ppt/slides/slide5.xml" Id="R57b391b0f63447a2" /><Relationship Type="http://schemas.openxmlformats.org/officeDocument/2006/relationships/slide" Target="/ppt/slides/slide6.xml" Id="Rcd7f08421f44413c" /><Relationship Type="http://schemas.openxmlformats.org/officeDocument/2006/relationships/slide" Target="/ppt/slides/slide7.xml" Id="Ra3ddb178ea08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c49328ad641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3e714108d4777" /><Relationship Type="http://schemas.openxmlformats.org/officeDocument/2006/relationships/theme" Target="/ppt/slideMasters/theme/theme1.xml" Id="R4c4925679c5d48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3e714108d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95cfb6b17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0af695716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14c11f6f64c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dc66c93e4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00c4de94c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ca2ef96784d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3334efb34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439 545 000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435 181 000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2 141 196 000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2 283 112 000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980 279 286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AS</a:t>
            </a:r>
          </a:p>
        </p:txBody>
      </p:sp>
    </p:spTree>
  </p:cSld>
  <p:clrMapOvr>
    <a:masterClrMapping xmlns:a="http://schemas.openxmlformats.org/drawingml/2006/main"/>
  </p:clrMapOvr>
</p:sld>
</file>