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ed10ae101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9300f5de6443f"/>
  </p:sldMasterIdLst>
  <p:sldIdLst>
    <p:sldId xmlns:r="http://schemas.openxmlformats.org/officeDocument/2006/relationships" id="256" r:id="R991d6a8d0a21415e"/>
    <p:sldId xmlns:r="http://schemas.openxmlformats.org/officeDocument/2006/relationships" id="257" r:id="Rb4a79a32bf3641e5"/>
    <p:sldId xmlns:r="http://schemas.openxmlformats.org/officeDocument/2006/relationships" id="258" r:id="R5c85f5b3cb2d4b62"/>
    <p:sldId xmlns:r="http://schemas.openxmlformats.org/officeDocument/2006/relationships" id="259" r:id="Rcc40e5ad7bb54091"/>
    <p:sldId xmlns:r="http://schemas.openxmlformats.org/officeDocument/2006/relationships" id="260" r:id="Rfada7bbfcf5b4006"/>
    <p:sldId xmlns:r="http://schemas.openxmlformats.org/officeDocument/2006/relationships" id="261" r:id="R9fb82806dff548db"/>
    <p:sldId xmlns:r="http://schemas.openxmlformats.org/officeDocument/2006/relationships" id="262" r:id="Rd74d6eb7e608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9300f5de6443f" /><Relationship Type="http://schemas.openxmlformats.org/officeDocument/2006/relationships/slide" Target="/ppt/slides/slide1.xml" Id="R991d6a8d0a21415e" /><Relationship Type="http://schemas.openxmlformats.org/officeDocument/2006/relationships/slide" Target="/ppt/slides/slide2.xml" Id="Rb4a79a32bf3641e5" /><Relationship Type="http://schemas.openxmlformats.org/officeDocument/2006/relationships/slide" Target="/ppt/slides/slide3.xml" Id="R5c85f5b3cb2d4b62" /><Relationship Type="http://schemas.openxmlformats.org/officeDocument/2006/relationships/slide" Target="/ppt/slides/slide4.xml" Id="Rcc40e5ad7bb54091" /><Relationship Type="http://schemas.openxmlformats.org/officeDocument/2006/relationships/slide" Target="/ppt/slides/slide5.xml" Id="Rfada7bbfcf5b4006" /><Relationship Type="http://schemas.openxmlformats.org/officeDocument/2006/relationships/slide" Target="/ppt/slides/slide6.xml" Id="R9fb82806dff548db" /><Relationship Type="http://schemas.openxmlformats.org/officeDocument/2006/relationships/slide" Target="/ppt/slides/slide7.xml" Id="Rd74d6eb7e608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99f6aec68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a178c03b460a" /><Relationship Type="http://schemas.openxmlformats.org/officeDocument/2006/relationships/theme" Target="/ppt/slideMasters/theme/theme1.xml" Id="R4b9fc39e97a8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8a178c03b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760fe1db7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c81e86fa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aef80d3c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2882c606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58a291476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d5d263b0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0d69b408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129 153 306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terje.falstad@backe.no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