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c86551f75542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75483c1df49e5"/>
  </p:sldMasterIdLst>
  <p:sldIdLst>
    <p:sldId xmlns:r="http://schemas.openxmlformats.org/officeDocument/2006/relationships" id="256" r:id="Re412bacc536542c3"/>
    <p:sldId xmlns:r="http://schemas.openxmlformats.org/officeDocument/2006/relationships" id="257" r:id="R6255a1f080284040"/>
    <p:sldId xmlns:r="http://schemas.openxmlformats.org/officeDocument/2006/relationships" id="258" r:id="R98c4ee4e520b4ffa"/>
    <p:sldId xmlns:r="http://schemas.openxmlformats.org/officeDocument/2006/relationships" id="259" r:id="R6a188977f1d74473"/>
    <p:sldId xmlns:r="http://schemas.openxmlformats.org/officeDocument/2006/relationships" id="260" r:id="R0181bd38c3774d9a"/>
    <p:sldId xmlns:r="http://schemas.openxmlformats.org/officeDocument/2006/relationships" id="261" r:id="Rc86550243ddf4561"/>
    <p:sldId xmlns:r="http://schemas.openxmlformats.org/officeDocument/2006/relationships" id="262" r:id="R14df67126fdd42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75483c1df49e5" /><Relationship Type="http://schemas.openxmlformats.org/officeDocument/2006/relationships/slide" Target="/ppt/slides/slide1.xml" Id="Re412bacc536542c3" /><Relationship Type="http://schemas.openxmlformats.org/officeDocument/2006/relationships/slide" Target="/ppt/slides/slide2.xml" Id="R6255a1f080284040" /><Relationship Type="http://schemas.openxmlformats.org/officeDocument/2006/relationships/slide" Target="/ppt/slides/slide3.xml" Id="R98c4ee4e520b4ffa" /><Relationship Type="http://schemas.openxmlformats.org/officeDocument/2006/relationships/slide" Target="/ppt/slides/slide4.xml" Id="R6a188977f1d74473" /><Relationship Type="http://schemas.openxmlformats.org/officeDocument/2006/relationships/slide" Target="/ppt/slides/slide5.xml" Id="R0181bd38c3774d9a" /><Relationship Type="http://schemas.openxmlformats.org/officeDocument/2006/relationships/slide" Target="/ppt/slides/slide6.xml" Id="Rc86550243ddf4561" /><Relationship Type="http://schemas.openxmlformats.org/officeDocument/2006/relationships/slide" Target="/ppt/slides/slide7.xml" Id="R14df67126fdd42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372915e244f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720ce362f48e3" /><Relationship Type="http://schemas.openxmlformats.org/officeDocument/2006/relationships/theme" Target="/ppt/slideMasters/theme/theme1.xml" Id="Ra567b8be0f124f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720ce362f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2afcaec2a4a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d874a77504a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712a62e0541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cf1554f1b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23781c2d84b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f7e8ad4444e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7165cfd0e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DELOITTE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3 373 901 000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215 693 000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74 348 000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137 920 000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1 233 004 000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GAASEIDE SJUR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TORGEIR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 EIVIND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FURHOLM ROGER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980 211 282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