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55ec029f6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a5c5dd00b4827"/>
  </p:sldMasterIdLst>
  <p:sldIdLst>
    <p:sldId xmlns:r="http://schemas.openxmlformats.org/officeDocument/2006/relationships" id="256" r:id="Reb2834d5cfbf4eac"/>
    <p:sldId xmlns:r="http://schemas.openxmlformats.org/officeDocument/2006/relationships" id="257" r:id="Re2594d4a09d6495f"/>
    <p:sldId xmlns:r="http://schemas.openxmlformats.org/officeDocument/2006/relationships" id="258" r:id="R908771738eb34c2a"/>
    <p:sldId xmlns:r="http://schemas.openxmlformats.org/officeDocument/2006/relationships" id="259" r:id="R87b6dd977ca64482"/>
    <p:sldId xmlns:r="http://schemas.openxmlformats.org/officeDocument/2006/relationships" id="260" r:id="R3d7c7076b2104b17"/>
    <p:sldId xmlns:r="http://schemas.openxmlformats.org/officeDocument/2006/relationships" id="261" r:id="R8abf4e4931494e55"/>
    <p:sldId xmlns:r="http://schemas.openxmlformats.org/officeDocument/2006/relationships" id="262" r:id="R0bd946722645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a5c5dd00b4827" /><Relationship Type="http://schemas.openxmlformats.org/officeDocument/2006/relationships/slide" Target="/ppt/slides/slide1.xml" Id="Reb2834d5cfbf4eac" /><Relationship Type="http://schemas.openxmlformats.org/officeDocument/2006/relationships/slide" Target="/ppt/slides/slide2.xml" Id="Re2594d4a09d6495f" /><Relationship Type="http://schemas.openxmlformats.org/officeDocument/2006/relationships/slide" Target="/ppt/slides/slide3.xml" Id="R908771738eb34c2a" /><Relationship Type="http://schemas.openxmlformats.org/officeDocument/2006/relationships/slide" Target="/ppt/slides/slide4.xml" Id="R87b6dd977ca64482" /><Relationship Type="http://schemas.openxmlformats.org/officeDocument/2006/relationships/slide" Target="/ppt/slides/slide5.xml" Id="R3d7c7076b2104b17" /><Relationship Type="http://schemas.openxmlformats.org/officeDocument/2006/relationships/slide" Target="/ppt/slides/slide6.xml" Id="R8abf4e4931494e55" /><Relationship Type="http://schemas.openxmlformats.org/officeDocument/2006/relationships/slide" Target="/ppt/slides/slide7.xml" Id="R0bd946722645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aefe72aec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0af54d89422e" /><Relationship Type="http://schemas.openxmlformats.org/officeDocument/2006/relationships/theme" Target="/ppt/slideMasters/theme/theme1.xml" Id="R38addc4b13c7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b0af54d89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2f5b0c536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e366cc2b3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c3b1b97a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a6bc0597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793de303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7a4ea0be8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c89ac806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193 533 340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FRITZ LOY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erikfloy@gmail.com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