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88dddb14ca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7afc0d7d904d9a"/>
  </p:sldMasterIdLst>
  <p:sldIdLst>
    <p:sldId xmlns:r="http://schemas.openxmlformats.org/officeDocument/2006/relationships" id="256" r:id="Rba21ee8020fd412c"/>
    <p:sldId xmlns:r="http://schemas.openxmlformats.org/officeDocument/2006/relationships" id="257" r:id="R61fb3845f7b449c2"/>
    <p:sldId xmlns:r="http://schemas.openxmlformats.org/officeDocument/2006/relationships" id="258" r:id="Rc4b2e83b9034465c"/>
    <p:sldId xmlns:r="http://schemas.openxmlformats.org/officeDocument/2006/relationships" id="259" r:id="Ra72cf2cb830a4133"/>
    <p:sldId xmlns:r="http://schemas.openxmlformats.org/officeDocument/2006/relationships" id="260" r:id="R7d32c36c2d2b43ac"/>
    <p:sldId xmlns:r="http://schemas.openxmlformats.org/officeDocument/2006/relationships" id="261" r:id="Ra0529cfd98c74d06"/>
    <p:sldId xmlns:r="http://schemas.openxmlformats.org/officeDocument/2006/relationships" id="262" r:id="Ra06e5c3c483a44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afc0d7d904d9a" /><Relationship Type="http://schemas.openxmlformats.org/officeDocument/2006/relationships/slide" Target="/ppt/slides/slide1.xml" Id="Rba21ee8020fd412c" /><Relationship Type="http://schemas.openxmlformats.org/officeDocument/2006/relationships/slide" Target="/ppt/slides/slide2.xml" Id="R61fb3845f7b449c2" /><Relationship Type="http://schemas.openxmlformats.org/officeDocument/2006/relationships/slide" Target="/ppt/slides/slide3.xml" Id="Rc4b2e83b9034465c" /><Relationship Type="http://schemas.openxmlformats.org/officeDocument/2006/relationships/slide" Target="/ppt/slides/slide4.xml" Id="Ra72cf2cb830a4133" /><Relationship Type="http://schemas.openxmlformats.org/officeDocument/2006/relationships/slide" Target="/ppt/slides/slide5.xml" Id="R7d32c36c2d2b43ac" /><Relationship Type="http://schemas.openxmlformats.org/officeDocument/2006/relationships/slide" Target="/ppt/slides/slide6.xml" Id="Ra0529cfd98c74d06" /><Relationship Type="http://schemas.openxmlformats.org/officeDocument/2006/relationships/slide" Target="/ppt/slides/slide7.xml" Id="Ra06e5c3c483a44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148fa0a5f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8374b74774abe" /><Relationship Type="http://schemas.openxmlformats.org/officeDocument/2006/relationships/theme" Target="/ppt/slideMasters/theme/theme1.xml" Id="Racc06ff1fd7242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98374b74774a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4f5ab3dde45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98729474e43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d47c9a41a47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21ae1a98e4c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49b90238849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e2ff85ae048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c0a02e5534f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BOREALIS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BOREALIS EIENDOM AS ble etablert [år] og holder til i Ballangen.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153 780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119 965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839 859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TORILD KARINE UPPHEIM  –  28,4 %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SKOGVOLL  –  27,4 %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 ANDERSEN  –  26,1 %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WIIK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ERLING BAROSEN  –  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BOREALIS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Myrdraget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8540 Ballangen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erlaand@frisurf.no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www.borealis-eiendom.no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980 201 406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BOREALIS EIENDOM AS</a:t>
            </a:r>
          </a:p>
        </p:txBody>
      </p:sp>
    </p:spTree>
  </p:cSld>
  <p:clrMapOvr>
    <a:masterClrMapping xmlns:a="http://schemas.openxmlformats.org/drawingml/2006/main"/>
  </p:clrMapOvr>
</p:sld>
</file>