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c16c16d81e44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9a170434a4d5a"/>
  </p:sldMasterIdLst>
  <p:sldIdLst>
    <p:sldId xmlns:r="http://schemas.openxmlformats.org/officeDocument/2006/relationships" id="256" r:id="R8e848abb93624e95"/>
    <p:sldId xmlns:r="http://schemas.openxmlformats.org/officeDocument/2006/relationships" id="257" r:id="Ra69f83569cb14bb9"/>
    <p:sldId xmlns:r="http://schemas.openxmlformats.org/officeDocument/2006/relationships" id="258" r:id="R1e59f22a2b5c4636"/>
    <p:sldId xmlns:r="http://schemas.openxmlformats.org/officeDocument/2006/relationships" id="259" r:id="R7bdef44cd4974424"/>
    <p:sldId xmlns:r="http://schemas.openxmlformats.org/officeDocument/2006/relationships" id="260" r:id="Rc37aa063e89049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9a170434a4d5a" /><Relationship Type="http://schemas.openxmlformats.org/officeDocument/2006/relationships/slide" Target="/ppt/slides/slide1.xml" Id="R8e848abb93624e95" /><Relationship Type="http://schemas.openxmlformats.org/officeDocument/2006/relationships/slide" Target="/ppt/slides/slide2.xml" Id="Ra69f83569cb14bb9" /><Relationship Type="http://schemas.openxmlformats.org/officeDocument/2006/relationships/slide" Target="/ppt/slides/slide3.xml" Id="R1e59f22a2b5c4636" /><Relationship Type="http://schemas.openxmlformats.org/officeDocument/2006/relationships/slide" Target="/ppt/slides/slide4.xml" Id="R7bdef44cd4974424" /><Relationship Type="http://schemas.openxmlformats.org/officeDocument/2006/relationships/slide" Target="/ppt/slides/slide5.xml" Id="Rc37aa063e89049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5d82fc7a044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71d9b17a84a03" /><Relationship Type="http://schemas.openxmlformats.org/officeDocument/2006/relationships/theme" Target="/ppt/slideMasters/theme/theme1.xml" Id="Rca04230155624e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971d9b17a84a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47debdbbe4d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0dcca9e664a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fff387bb14b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bc12f05594b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eb5927e8d4a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AMEDIA RUSSIAN OPERATIONS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RUSSIAN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AMEDIA RUSSIAN OPERATIONS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RUSSIAN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RUSSIAN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RUSSIAN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980 198 049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RUSSIAN OPERATIONS AS</a:t>
            </a:r>
          </a:p>
        </p:txBody>
      </p:sp>
    </p:spTree>
  </p:cSld>
  <p:clrMapOvr>
    <a:masterClrMapping xmlns:a="http://schemas.openxmlformats.org/drawingml/2006/main"/>
  </p:clrMapOvr>
</p:sld>
</file>