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181c2f374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89416564814648"/>
  </p:sldMasterIdLst>
  <p:sldIdLst>
    <p:sldId xmlns:r="http://schemas.openxmlformats.org/officeDocument/2006/relationships" id="256" r:id="Rd6b54a845f384367"/>
    <p:sldId xmlns:r="http://schemas.openxmlformats.org/officeDocument/2006/relationships" id="257" r:id="R376ee9c6bd8d4e29"/>
    <p:sldId xmlns:r="http://schemas.openxmlformats.org/officeDocument/2006/relationships" id="258" r:id="Rbf4fb360d3094728"/>
    <p:sldId xmlns:r="http://schemas.openxmlformats.org/officeDocument/2006/relationships" id="259" r:id="R79a7373fbaeb4b9a"/>
    <p:sldId xmlns:r="http://schemas.openxmlformats.org/officeDocument/2006/relationships" id="260" r:id="Rebfa322c41284f34"/>
    <p:sldId xmlns:r="http://schemas.openxmlformats.org/officeDocument/2006/relationships" id="261" r:id="Re3e7576c85544825"/>
    <p:sldId xmlns:r="http://schemas.openxmlformats.org/officeDocument/2006/relationships" id="262" r:id="R8fdcb7d3e673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9416564814648" /><Relationship Type="http://schemas.openxmlformats.org/officeDocument/2006/relationships/slide" Target="/ppt/slides/slide1.xml" Id="Rd6b54a845f384367" /><Relationship Type="http://schemas.openxmlformats.org/officeDocument/2006/relationships/slide" Target="/ppt/slides/slide2.xml" Id="R376ee9c6bd8d4e29" /><Relationship Type="http://schemas.openxmlformats.org/officeDocument/2006/relationships/slide" Target="/ppt/slides/slide3.xml" Id="Rbf4fb360d3094728" /><Relationship Type="http://schemas.openxmlformats.org/officeDocument/2006/relationships/slide" Target="/ppt/slides/slide4.xml" Id="R79a7373fbaeb4b9a" /><Relationship Type="http://schemas.openxmlformats.org/officeDocument/2006/relationships/slide" Target="/ppt/slides/slide5.xml" Id="Rebfa322c41284f34" /><Relationship Type="http://schemas.openxmlformats.org/officeDocument/2006/relationships/slide" Target="/ppt/slides/slide6.xml" Id="Re3e7576c85544825" /><Relationship Type="http://schemas.openxmlformats.org/officeDocument/2006/relationships/slide" Target="/ppt/slides/slide7.xml" Id="R8fdcb7d3e673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0bb7eccb6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6b89b58bc4378" /><Relationship Type="http://schemas.openxmlformats.org/officeDocument/2006/relationships/theme" Target="/ppt/slideMasters/theme/theme1.xml" Id="Rb502413d6c4c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6b89b58bc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ed4ce4ce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9de929d4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acf54af46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9972538a944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00e96e88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21b17993e4f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6e6f8697b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JONNY LARSEN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LARSEN RØRLEGGERBEDRIFT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LARSEN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VINNI LARSEN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