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56ea8cd6bc4e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ec6362a03a4dae"/>
  </p:sldMasterIdLst>
  <p:sldIdLst>
    <p:sldId xmlns:r="http://schemas.openxmlformats.org/officeDocument/2006/relationships" id="256" r:id="R1d264cf9768b40c9"/>
    <p:sldId xmlns:r="http://schemas.openxmlformats.org/officeDocument/2006/relationships" id="257" r:id="Rb64032d668894e8b"/>
    <p:sldId xmlns:r="http://schemas.openxmlformats.org/officeDocument/2006/relationships" id="258" r:id="Re88ba4fa378d4bd5"/>
    <p:sldId xmlns:r="http://schemas.openxmlformats.org/officeDocument/2006/relationships" id="259" r:id="Ra61c1bb7a8184432"/>
    <p:sldId xmlns:r="http://schemas.openxmlformats.org/officeDocument/2006/relationships" id="260" r:id="Ra1d3ae6deb6641a2"/>
    <p:sldId xmlns:r="http://schemas.openxmlformats.org/officeDocument/2006/relationships" id="261" r:id="Rc83282d9d7294389"/>
    <p:sldId xmlns:r="http://schemas.openxmlformats.org/officeDocument/2006/relationships" id="262" r:id="R3a098e232a1b42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ec6362a03a4dae" /><Relationship Type="http://schemas.openxmlformats.org/officeDocument/2006/relationships/slide" Target="/ppt/slides/slide1.xml" Id="R1d264cf9768b40c9" /><Relationship Type="http://schemas.openxmlformats.org/officeDocument/2006/relationships/slide" Target="/ppt/slides/slide2.xml" Id="Rb64032d668894e8b" /><Relationship Type="http://schemas.openxmlformats.org/officeDocument/2006/relationships/slide" Target="/ppt/slides/slide3.xml" Id="Re88ba4fa378d4bd5" /><Relationship Type="http://schemas.openxmlformats.org/officeDocument/2006/relationships/slide" Target="/ppt/slides/slide4.xml" Id="Ra61c1bb7a8184432" /><Relationship Type="http://schemas.openxmlformats.org/officeDocument/2006/relationships/slide" Target="/ppt/slides/slide5.xml" Id="Ra1d3ae6deb6641a2" /><Relationship Type="http://schemas.openxmlformats.org/officeDocument/2006/relationships/slide" Target="/ppt/slides/slide6.xml" Id="Rc83282d9d7294389" /><Relationship Type="http://schemas.openxmlformats.org/officeDocument/2006/relationships/slide" Target="/ppt/slides/slide7.xml" Id="R3a098e232a1b42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86917df0643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86625ba174857" /><Relationship Type="http://schemas.openxmlformats.org/officeDocument/2006/relationships/theme" Target="/ppt/slideMasters/theme/theme1.xml" Id="R4adfe3d17b4049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c86625ba1748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c99a1f73146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b6aab228d4e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8110e8c6345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50614bdf443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1f417b96c46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93cdcd1ea47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f36a878ac40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ASTRA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ASTRA NORGE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777 328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507 382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432 254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15 324 764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30 369 660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AVENTI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SIREM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REME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REMCON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Indresundåsen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980 161 609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 NORGE AS</a:t>
            </a:r>
          </a:p>
        </p:txBody>
      </p:sp>
    </p:spTree>
  </p:cSld>
  <p:clrMapOvr>
    <a:masterClrMapping xmlns:a="http://schemas.openxmlformats.org/drawingml/2006/main"/>
  </p:clrMapOvr>
</p:sld>
</file>