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e6c89ef27b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1fe69548d4a2a"/>
  </p:sldMasterIdLst>
  <p:sldIdLst>
    <p:sldId xmlns:r="http://schemas.openxmlformats.org/officeDocument/2006/relationships" id="256" r:id="R077d06ea91ac4b62"/>
    <p:sldId xmlns:r="http://schemas.openxmlformats.org/officeDocument/2006/relationships" id="257" r:id="Rb7c33fcec1fd42cd"/>
    <p:sldId xmlns:r="http://schemas.openxmlformats.org/officeDocument/2006/relationships" id="258" r:id="Rc355f3d3e9644732"/>
    <p:sldId xmlns:r="http://schemas.openxmlformats.org/officeDocument/2006/relationships" id="259" r:id="Ra89d2218b891433f"/>
    <p:sldId xmlns:r="http://schemas.openxmlformats.org/officeDocument/2006/relationships" id="260" r:id="R93842caf8c9548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1fe69548d4a2a" /><Relationship Type="http://schemas.openxmlformats.org/officeDocument/2006/relationships/slide" Target="/ppt/slides/slide1.xml" Id="R077d06ea91ac4b62" /><Relationship Type="http://schemas.openxmlformats.org/officeDocument/2006/relationships/slide" Target="/ppt/slides/slide2.xml" Id="Rb7c33fcec1fd42cd" /><Relationship Type="http://schemas.openxmlformats.org/officeDocument/2006/relationships/slide" Target="/ppt/slides/slide3.xml" Id="Rc355f3d3e9644732" /><Relationship Type="http://schemas.openxmlformats.org/officeDocument/2006/relationships/slide" Target="/ppt/slides/slide4.xml" Id="Ra89d2218b891433f" /><Relationship Type="http://schemas.openxmlformats.org/officeDocument/2006/relationships/slide" Target="/ppt/slides/slide5.xml" Id="R93842caf8c9548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e56fcbe4d4c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569461f944234" /><Relationship Type="http://schemas.openxmlformats.org/officeDocument/2006/relationships/theme" Target="/ppt/slideMasters/theme/theme1.xml" Id="Rf3d724a0a2ca4f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d569461f9442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3f8d4d1e04b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093e2832e4d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4b020ede04a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a5ea8ce95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5ca7ccdf640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