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248aa028a84e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ffb1d189d744c4"/>
  </p:sldMasterIdLst>
  <p:sldIdLst>
    <p:sldId xmlns:r="http://schemas.openxmlformats.org/officeDocument/2006/relationships" id="256" r:id="R15e0b6793a9b4870"/>
    <p:sldId xmlns:r="http://schemas.openxmlformats.org/officeDocument/2006/relationships" id="257" r:id="Rb646c1750b874332"/>
    <p:sldId xmlns:r="http://schemas.openxmlformats.org/officeDocument/2006/relationships" id="258" r:id="R09aeb72f33454d04"/>
    <p:sldId xmlns:r="http://schemas.openxmlformats.org/officeDocument/2006/relationships" id="259" r:id="Re9d978dce3f84458"/>
    <p:sldId xmlns:r="http://schemas.openxmlformats.org/officeDocument/2006/relationships" id="260" r:id="R13651c2170d344f4"/>
    <p:sldId xmlns:r="http://schemas.openxmlformats.org/officeDocument/2006/relationships" id="261" r:id="R3acc1cc872a646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ffb1d189d744c4" /><Relationship Type="http://schemas.openxmlformats.org/officeDocument/2006/relationships/slide" Target="/ppt/slides/slide1.xml" Id="R15e0b6793a9b4870" /><Relationship Type="http://schemas.openxmlformats.org/officeDocument/2006/relationships/slide" Target="/ppt/slides/slide2.xml" Id="Rb646c1750b874332" /><Relationship Type="http://schemas.openxmlformats.org/officeDocument/2006/relationships/slide" Target="/ppt/slides/slide3.xml" Id="R09aeb72f33454d04" /><Relationship Type="http://schemas.openxmlformats.org/officeDocument/2006/relationships/slide" Target="/ppt/slides/slide4.xml" Id="Re9d978dce3f84458" /><Relationship Type="http://schemas.openxmlformats.org/officeDocument/2006/relationships/slide" Target="/ppt/slides/slide5.xml" Id="R13651c2170d344f4" /><Relationship Type="http://schemas.openxmlformats.org/officeDocument/2006/relationships/slide" Target="/ppt/slides/slide6.xml" Id="R3acc1cc872a646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5f29c81cab46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e888649dd49e5" /><Relationship Type="http://schemas.openxmlformats.org/officeDocument/2006/relationships/theme" Target="/ppt/slideMasters/theme/theme1.xml" Id="Ree8a8bcf2aad44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e888649dd49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0a27f16c040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bcb6dd7fa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cbe9f9b8048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5b75ec99845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b66b3b33841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f2844559b4c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3 263 990 699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3 105 367 973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3 103 920 910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17 208 998 838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17 238 323 758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