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9049fe4d4e46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4abd3f573646b8"/>
  </p:sldMasterIdLst>
  <p:sldIdLst>
    <p:sldId xmlns:r="http://schemas.openxmlformats.org/officeDocument/2006/relationships" id="256" r:id="Re23c36b1d5514db0"/>
    <p:sldId xmlns:r="http://schemas.openxmlformats.org/officeDocument/2006/relationships" id="257" r:id="R3629c2cf208c478d"/>
    <p:sldId xmlns:r="http://schemas.openxmlformats.org/officeDocument/2006/relationships" id="258" r:id="R40b623dcbf9c48d5"/>
    <p:sldId xmlns:r="http://schemas.openxmlformats.org/officeDocument/2006/relationships" id="259" r:id="R6fa3a166216e4f3b"/>
    <p:sldId xmlns:r="http://schemas.openxmlformats.org/officeDocument/2006/relationships" id="260" r:id="Rf6bcab1c163d4a79"/>
    <p:sldId xmlns:r="http://schemas.openxmlformats.org/officeDocument/2006/relationships" id="261" r:id="R4ad53a26ff714b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4abd3f573646b8" /><Relationship Type="http://schemas.openxmlformats.org/officeDocument/2006/relationships/slide" Target="/ppt/slides/slide1.xml" Id="Re23c36b1d5514db0" /><Relationship Type="http://schemas.openxmlformats.org/officeDocument/2006/relationships/slide" Target="/ppt/slides/slide2.xml" Id="R3629c2cf208c478d" /><Relationship Type="http://schemas.openxmlformats.org/officeDocument/2006/relationships/slide" Target="/ppt/slides/slide3.xml" Id="R40b623dcbf9c48d5" /><Relationship Type="http://schemas.openxmlformats.org/officeDocument/2006/relationships/slide" Target="/ppt/slides/slide4.xml" Id="R6fa3a166216e4f3b" /><Relationship Type="http://schemas.openxmlformats.org/officeDocument/2006/relationships/slide" Target="/ppt/slides/slide5.xml" Id="Rf6bcab1c163d4a79" /><Relationship Type="http://schemas.openxmlformats.org/officeDocument/2006/relationships/slide" Target="/ppt/slides/slide6.xml" Id="R4ad53a26ff714b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ef8eaec3bb47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ab5be28554c6e" /><Relationship Type="http://schemas.openxmlformats.org/officeDocument/2006/relationships/theme" Target="/ppt/slideMasters/theme/theme1.xml" Id="R2ac85eae9ef24e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3ab5be28554c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ce64dace44e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4518e896a4b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c751e983540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a878fd64e42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15e4a5b784b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58f9867d241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 ODIN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980 146 618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