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6a7ec3fa1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9d3e01a394ea1"/>
  </p:sldMasterIdLst>
  <p:sldIdLst>
    <p:sldId xmlns:r="http://schemas.openxmlformats.org/officeDocument/2006/relationships" id="256" r:id="Rc8cab5d17f024fc6"/>
    <p:sldId xmlns:r="http://schemas.openxmlformats.org/officeDocument/2006/relationships" id="257" r:id="R90d3bed7f3a94ff3"/>
    <p:sldId xmlns:r="http://schemas.openxmlformats.org/officeDocument/2006/relationships" id="258" r:id="R2f893eddfb384664"/>
    <p:sldId xmlns:r="http://schemas.openxmlformats.org/officeDocument/2006/relationships" id="259" r:id="Rf02e92bcaca742db"/>
    <p:sldId xmlns:r="http://schemas.openxmlformats.org/officeDocument/2006/relationships" id="260" r:id="Rde9d38fa04944161"/>
    <p:sldId xmlns:r="http://schemas.openxmlformats.org/officeDocument/2006/relationships" id="261" r:id="R24243f3dccb7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9d3e01a394ea1" /><Relationship Type="http://schemas.openxmlformats.org/officeDocument/2006/relationships/slide" Target="/ppt/slides/slide1.xml" Id="Rc8cab5d17f024fc6" /><Relationship Type="http://schemas.openxmlformats.org/officeDocument/2006/relationships/slide" Target="/ppt/slides/slide2.xml" Id="R90d3bed7f3a94ff3" /><Relationship Type="http://schemas.openxmlformats.org/officeDocument/2006/relationships/slide" Target="/ppt/slides/slide3.xml" Id="R2f893eddfb384664" /><Relationship Type="http://schemas.openxmlformats.org/officeDocument/2006/relationships/slide" Target="/ppt/slides/slide4.xml" Id="Rf02e92bcaca742db" /><Relationship Type="http://schemas.openxmlformats.org/officeDocument/2006/relationships/slide" Target="/ppt/slides/slide5.xml" Id="Rde9d38fa04944161" /><Relationship Type="http://schemas.openxmlformats.org/officeDocument/2006/relationships/slide" Target="/ppt/slides/slide6.xml" Id="R24243f3dccb7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e41b2f731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533da239647c3" /><Relationship Type="http://schemas.openxmlformats.org/officeDocument/2006/relationships/theme" Target="/ppt/slideMasters/theme/theme1.xml" Id="R88c2bc22a95f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2533da2396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0debe611f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13e9c8f86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5cb21da46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1692c401f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984089657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6f0017a7f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 ODIN NORDEN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 ODIN NORDEN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2 439 214 515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2 193 745 666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2 178 770 481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25 195 796 596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25 223 034 663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980 146 561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