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d1b372d54041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093d2a7516419c"/>
  </p:sldMasterIdLst>
  <p:sldIdLst>
    <p:sldId xmlns:r="http://schemas.openxmlformats.org/officeDocument/2006/relationships" id="256" r:id="R5c77c050f8384ad8"/>
    <p:sldId xmlns:r="http://schemas.openxmlformats.org/officeDocument/2006/relationships" id="257" r:id="R6d436e7453334499"/>
    <p:sldId xmlns:r="http://schemas.openxmlformats.org/officeDocument/2006/relationships" id="258" r:id="R34800a5812cc4ccf"/>
    <p:sldId xmlns:r="http://schemas.openxmlformats.org/officeDocument/2006/relationships" id="259" r:id="R01f2ed2325424782"/>
    <p:sldId xmlns:r="http://schemas.openxmlformats.org/officeDocument/2006/relationships" id="260" r:id="Rd20db521e9324614"/>
    <p:sldId xmlns:r="http://schemas.openxmlformats.org/officeDocument/2006/relationships" id="261" r:id="R60a5f77a11a743c8"/>
    <p:sldId xmlns:r="http://schemas.openxmlformats.org/officeDocument/2006/relationships" id="262" r:id="Re88c0d96f96a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93d2a7516419c" /><Relationship Type="http://schemas.openxmlformats.org/officeDocument/2006/relationships/slide" Target="/ppt/slides/slide1.xml" Id="R5c77c050f8384ad8" /><Relationship Type="http://schemas.openxmlformats.org/officeDocument/2006/relationships/slide" Target="/ppt/slides/slide2.xml" Id="R6d436e7453334499" /><Relationship Type="http://schemas.openxmlformats.org/officeDocument/2006/relationships/slide" Target="/ppt/slides/slide3.xml" Id="R34800a5812cc4ccf" /><Relationship Type="http://schemas.openxmlformats.org/officeDocument/2006/relationships/slide" Target="/ppt/slides/slide4.xml" Id="R01f2ed2325424782" /><Relationship Type="http://schemas.openxmlformats.org/officeDocument/2006/relationships/slide" Target="/ppt/slides/slide5.xml" Id="Rd20db521e9324614" /><Relationship Type="http://schemas.openxmlformats.org/officeDocument/2006/relationships/slide" Target="/ppt/slides/slide6.xml" Id="R60a5f77a11a743c8" /><Relationship Type="http://schemas.openxmlformats.org/officeDocument/2006/relationships/slide" Target="/ppt/slides/slide7.xml" Id="Re88c0d96f96a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ef1340d7c45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f4eab60bf4bae" /><Relationship Type="http://schemas.openxmlformats.org/officeDocument/2006/relationships/theme" Target="/ppt/slideMasters/theme/theme1.xml" Id="R30f85f34ec1d40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cf4eab60bf4b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be53f39f443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5ad274a4a43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e6b3e58c74c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270d47c0240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30903169748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9ee95b9514f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ba70c6f4f40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BRYNJAR GEIR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BRYNJAR GEIR INNOVATION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−2 560 061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4 077 839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Kastanjeveien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