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26126faf4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97365e4c6484c"/>
  </p:sldMasterIdLst>
  <p:sldIdLst>
    <p:sldId xmlns:r="http://schemas.openxmlformats.org/officeDocument/2006/relationships" id="256" r:id="R52018d12f0264fbd"/>
    <p:sldId xmlns:r="http://schemas.openxmlformats.org/officeDocument/2006/relationships" id="257" r:id="R042bade4ea914b30"/>
    <p:sldId xmlns:r="http://schemas.openxmlformats.org/officeDocument/2006/relationships" id="258" r:id="R275e51278ce145d4"/>
    <p:sldId xmlns:r="http://schemas.openxmlformats.org/officeDocument/2006/relationships" id="259" r:id="R6ce0564bd4f34ea8"/>
    <p:sldId xmlns:r="http://schemas.openxmlformats.org/officeDocument/2006/relationships" id="260" r:id="Rb584c5aac8134a92"/>
    <p:sldId xmlns:r="http://schemas.openxmlformats.org/officeDocument/2006/relationships" id="261" r:id="Ra5d5d1a229d1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97365e4c6484c" /><Relationship Type="http://schemas.openxmlformats.org/officeDocument/2006/relationships/slide" Target="/ppt/slides/slide1.xml" Id="R52018d12f0264fbd" /><Relationship Type="http://schemas.openxmlformats.org/officeDocument/2006/relationships/slide" Target="/ppt/slides/slide2.xml" Id="R042bade4ea914b30" /><Relationship Type="http://schemas.openxmlformats.org/officeDocument/2006/relationships/slide" Target="/ppt/slides/slide3.xml" Id="R275e51278ce145d4" /><Relationship Type="http://schemas.openxmlformats.org/officeDocument/2006/relationships/slide" Target="/ppt/slides/slide4.xml" Id="R6ce0564bd4f34ea8" /><Relationship Type="http://schemas.openxmlformats.org/officeDocument/2006/relationships/slide" Target="/ppt/slides/slide5.xml" Id="Rb584c5aac8134a92" /><Relationship Type="http://schemas.openxmlformats.org/officeDocument/2006/relationships/slide" Target="/ppt/slides/slide6.xml" Id="Ra5d5d1a229d1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d0f5965be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3cd3f4454ec6" /><Relationship Type="http://schemas.openxmlformats.org/officeDocument/2006/relationships/theme" Target="/ppt/slideMasters/theme/theme1.xml" Id="R10c57798398c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23cd3f445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d876a1b08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42886b376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9dddc437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1dd74c31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25b6b1fa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44b1893c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