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7123e8e3ef48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5e9ed0d977491c"/>
  </p:sldMasterIdLst>
  <p:sldIdLst>
    <p:sldId xmlns:r="http://schemas.openxmlformats.org/officeDocument/2006/relationships" id="256" r:id="R836f49c59fc04549"/>
    <p:sldId xmlns:r="http://schemas.openxmlformats.org/officeDocument/2006/relationships" id="257" r:id="R64d97443ac9e4bcb"/>
    <p:sldId xmlns:r="http://schemas.openxmlformats.org/officeDocument/2006/relationships" id="258" r:id="Reb2bb889fa914ede"/>
    <p:sldId xmlns:r="http://schemas.openxmlformats.org/officeDocument/2006/relationships" id="259" r:id="R2562185868284716"/>
    <p:sldId xmlns:r="http://schemas.openxmlformats.org/officeDocument/2006/relationships" id="260" r:id="Rad735e97ec9249c2"/>
    <p:sldId xmlns:r="http://schemas.openxmlformats.org/officeDocument/2006/relationships" id="261" r:id="Rdf8ddcac6c7a42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5e9ed0d977491c" /><Relationship Type="http://schemas.openxmlformats.org/officeDocument/2006/relationships/slide" Target="/ppt/slides/slide1.xml" Id="R836f49c59fc04549" /><Relationship Type="http://schemas.openxmlformats.org/officeDocument/2006/relationships/slide" Target="/ppt/slides/slide2.xml" Id="R64d97443ac9e4bcb" /><Relationship Type="http://schemas.openxmlformats.org/officeDocument/2006/relationships/slide" Target="/ppt/slides/slide3.xml" Id="Reb2bb889fa914ede" /><Relationship Type="http://schemas.openxmlformats.org/officeDocument/2006/relationships/slide" Target="/ppt/slides/slide4.xml" Id="R2562185868284716" /><Relationship Type="http://schemas.openxmlformats.org/officeDocument/2006/relationships/slide" Target="/ppt/slides/slide5.xml" Id="Rad735e97ec9249c2" /><Relationship Type="http://schemas.openxmlformats.org/officeDocument/2006/relationships/slide" Target="/ppt/slides/slide6.xml" Id="Rdf8ddcac6c7a42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137301eac841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151be1867c4735" /><Relationship Type="http://schemas.openxmlformats.org/officeDocument/2006/relationships/theme" Target="/ppt/slideMasters/theme/theme1.xml" Id="Rd044a25ad2a440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151be1867c47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b737ed2f774b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fc253a0b4348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fa9d1ca28544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39fb349ec64b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b782f5e8884a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c4ce41cfa548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OTTO JOHANNESSENS FOND TIL INNKJØP AV BILDENDE KUNST STI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OTTO JOHANNESSENS FOND TIL INNKJØP AV BILDENDE KUNST STI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OTTO JOHANNESSENS FOND TIL INNKJØP AV BILDENDE KUNST STI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OTTO JOHANNESSENS FOND TIL INNKJØP AV BILDENDE KUNST STI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OTTO JOHANNESSENS FOND TIL INNKJØP AV BILDENDE KUNST STI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OTTO JOHANNESSENS FOND TIL INNKJØP AV BILDENDE KUNST STI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780 787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762 262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762 262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9 002 540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9 302 540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OTTO JOHANNESSENS FOND TIL INNKJØP AV BILDENDE KUNST STI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Haugesund Billedgalleri, Erling Skjalgssons gate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5523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41 21 75 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980 135 012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OTTO JOHANNESSENS FOND TIL INNKJØP AV BILDENDE KUNST STI</a:t>
            </a:r>
          </a:p>
        </p:txBody>
      </p:sp>
    </p:spTree>
  </p:cSld>
  <p:clrMapOvr>
    <a:masterClrMapping xmlns:a="http://schemas.openxmlformats.org/drawingml/2006/main"/>
  </p:clrMapOvr>
</p:sld>
</file>