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e29f9ecab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15fa34bc84536"/>
  </p:sldMasterIdLst>
  <p:sldIdLst>
    <p:sldId xmlns:r="http://schemas.openxmlformats.org/officeDocument/2006/relationships" id="256" r:id="R9cb49489f5d24a67"/>
    <p:sldId xmlns:r="http://schemas.openxmlformats.org/officeDocument/2006/relationships" id="257" r:id="R5203b072f5f9447f"/>
    <p:sldId xmlns:r="http://schemas.openxmlformats.org/officeDocument/2006/relationships" id="258" r:id="R640287ca89a94c40"/>
    <p:sldId xmlns:r="http://schemas.openxmlformats.org/officeDocument/2006/relationships" id="259" r:id="Re8e7346a47d34d4a"/>
    <p:sldId xmlns:r="http://schemas.openxmlformats.org/officeDocument/2006/relationships" id="260" r:id="R19f2173149d746ca"/>
    <p:sldId xmlns:r="http://schemas.openxmlformats.org/officeDocument/2006/relationships" id="261" r:id="Rdab766d56d16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15fa34bc84536" /><Relationship Type="http://schemas.openxmlformats.org/officeDocument/2006/relationships/slide" Target="/ppt/slides/slide1.xml" Id="R9cb49489f5d24a67" /><Relationship Type="http://schemas.openxmlformats.org/officeDocument/2006/relationships/slide" Target="/ppt/slides/slide2.xml" Id="R5203b072f5f9447f" /><Relationship Type="http://schemas.openxmlformats.org/officeDocument/2006/relationships/slide" Target="/ppt/slides/slide3.xml" Id="R640287ca89a94c40" /><Relationship Type="http://schemas.openxmlformats.org/officeDocument/2006/relationships/slide" Target="/ppt/slides/slide4.xml" Id="Re8e7346a47d34d4a" /><Relationship Type="http://schemas.openxmlformats.org/officeDocument/2006/relationships/slide" Target="/ppt/slides/slide5.xml" Id="R19f2173149d746ca" /><Relationship Type="http://schemas.openxmlformats.org/officeDocument/2006/relationships/slide" Target="/ppt/slides/slide6.xml" Id="Rdab766d56d16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14376282d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5d303f0b64774" /><Relationship Type="http://schemas.openxmlformats.org/officeDocument/2006/relationships/theme" Target="/ppt/slideMasters/theme/theme1.xml" Id="R57cb5651eabc4f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5d303f0b6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c15ac16874f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eb0c048f0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a3c87e74d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d2b0ff9b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39fea3d76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d443dd56a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JOHANNESSENS FOND TIL INNKJØP AV BILDENDE KUNST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Haugesund Billedgalleri, Erling Skjalgssons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21 75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