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d7015f09f4b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1f3d7d61224984"/>
  </p:sldMasterIdLst>
  <p:sldIdLst>
    <p:sldId xmlns:r="http://schemas.openxmlformats.org/officeDocument/2006/relationships" id="256" r:id="R4fbbedcca8d243f9"/>
    <p:sldId xmlns:r="http://schemas.openxmlformats.org/officeDocument/2006/relationships" id="257" r:id="Rcf8bc3ba4b0f4e17"/>
    <p:sldId xmlns:r="http://schemas.openxmlformats.org/officeDocument/2006/relationships" id="258" r:id="Reb09c1a0f72c4df4"/>
    <p:sldId xmlns:r="http://schemas.openxmlformats.org/officeDocument/2006/relationships" id="259" r:id="Rc8bce8eca4b64344"/>
    <p:sldId xmlns:r="http://schemas.openxmlformats.org/officeDocument/2006/relationships" id="260" r:id="Rf62ce7c5b628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f3d7d61224984" /><Relationship Type="http://schemas.openxmlformats.org/officeDocument/2006/relationships/slide" Target="/ppt/slides/slide1.xml" Id="R4fbbedcca8d243f9" /><Relationship Type="http://schemas.openxmlformats.org/officeDocument/2006/relationships/slide" Target="/ppt/slides/slide2.xml" Id="Rcf8bc3ba4b0f4e17" /><Relationship Type="http://schemas.openxmlformats.org/officeDocument/2006/relationships/slide" Target="/ppt/slides/slide3.xml" Id="Reb09c1a0f72c4df4" /><Relationship Type="http://schemas.openxmlformats.org/officeDocument/2006/relationships/slide" Target="/ppt/slides/slide4.xml" Id="Rc8bce8eca4b64344" /><Relationship Type="http://schemas.openxmlformats.org/officeDocument/2006/relationships/slide" Target="/ppt/slides/slide5.xml" Id="Rf62ce7c5b628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71dbc3fa54c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25134c04d41bd" /><Relationship Type="http://schemas.openxmlformats.org/officeDocument/2006/relationships/theme" Target="/ppt/slideMasters/theme/theme1.xml" Id="R5f367bd1210b44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25134c04d41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bdb9c051344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cb738c81d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f8745712846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53cf61af640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ac10975464d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NORDEN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NORDEN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post@terra-forvaltning.no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980 134 350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NORDEN</a:t>
            </a:r>
          </a:p>
        </p:txBody>
      </p:sp>
    </p:spTree>
  </p:cSld>
  <p:clrMapOvr>
    <a:masterClrMapping xmlns:a="http://schemas.openxmlformats.org/drawingml/2006/main"/>
  </p:clrMapOvr>
</p:sld>
</file>