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dd833bf44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772fbd60e64b4b"/>
  </p:sldMasterIdLst>
  <p:sldIdLst>
    <p:sldId xmlns:r="http://schemas.openxmlformats.org/officeDocument/2006/relationships" id="256" r:id="R258ef57fc20e454b"/>
    <p:sldId xmlns:r="http://schemas.openxmlformats.org/officeDocument/2006/relationships" id="257" r:id="R6ad273c8bf014174"/>
    <p:sldId xmlns:r="http://schemas.openxmlformats.org/officeDocument/2006/relationships" id="258" r:id="R99a893bff43444f0"/>
    <p:sldId xmlns:r="http://schemas.openxmlformats.org/officeDocument/2006/relationships" id="259" r:id="Reecbd70a010c4c00"/>
    <p:sldId xmlns:r="http://schemas.openxmlformats.org/officeDocument/2006/relationships" id="260" r:id="Rd29f391d80dd4096"/>
    <p:sldId xmlns:r="http://schemas.openxmlformats.org/officeDocument/2006/relationships" id="261" r:id="R16ee5dfadf574ede"/>
    <p:sldId xmlns:r="http://schemas.openxmlformats.org/officeDocument/2006/relationships" id="262" r:id="R5f63f463377b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72fbd60e64b4b" /><Relationship Type="http://schemas.openxmlformats.org/officeDocument/2006/relationships/slide" Target="/ppt/slides/slide1.xml" Id="R258ef57fc20e454b" /><Relationship Type="http://schemas.openxmlformats.org/officeDocument/2006/relationships/slide" Target="/ppt/slides/slide2.xml" Id="R6ad273c8bf014174" /><Relationship Type="http://schemas.openxmlformats.org/officeDocument/2006/relationships/slide" Target="/ppt/slides/slide3.xml" Id="R99a893bff43444f0" /><Relationship Type="http://schemas.openxmlformats.org/officeDocument/2006/relationships/slide" Target="/ppt/slides/slide4.xml" Id="Reecbd70a010c4c00" /><Relationship Type="http://schemas.openxmlformats.org/officeDocument/2006/relationships/slide" Target="/ppt/slides/slide5.xml" Id="Rd29f391d80dd4096" /><Relationship Type="http://schemas.openxmlformats.org/officeDocument/2006/relationships/slide" Target="/ppt/slides/slide6.xml" Id="R16ee5dfadf574ede" /><Relationship Type="http://schemas.openxmlformats.org/officeDocument/2006/relationships/slide" Target="/ppt/slides/slide7.xml" Id="R5f63f463377b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19cfa138c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e2e43be01424a" /><Relationship Type="http://schemas.openxmlformats.org/officeDocument/2006/relationships/theme" Target="/ppt/slideMasters/theme/theme1.xml" Id="R52a93cd12a3e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e2e43be01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ba02d2021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520d160c2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9a9ae393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a51ab59e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0ede77f1c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ba154d74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4d398292c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BAJOTO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189 094 544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190 106 813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THORESEN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SUSANN FURUVIK THORESEN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