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4830187d2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b01bbbed04374"/>
  </p:sldMasterIdLst>
  <p:sldIdLst>
    <p:sldId xmlns:r="http://schemas.openxmlformats.org/officeDocument/2006/relationships" id="256" r:id="Rbc3097211aff445e"/>
    <p:sldId xmlns:r="http://schemas.openxmlformats.org/officeDocument/2006/relationships" id="257" r:id="R437db367b1fa4baf"/>
    <p:sldId xmlns:r="http://schemas.openxmlformats.org/officeDocument/2006/relationships" id="258" r:id="R6862bfbdac3b4aeb"/>
    <p:sldId xmlns:r="http://schemas.openxmlformats.org/officeDocument/2006/relationships" id="259" r:id="Rbc97809c57024143"/>
    <p:sldId xmlns:r="http://schemas.openxmlformats.org/officeDocument/2006/relationships" id="260" r:id="R9c16c35cf9914bb8"/>
    <p:sldId xmlns:r="http://schemas.openxmlformats.org/officeDocument/2006/relationships" id="261" r:id="R7256a0d07f6a4f2b"/>
    <p:sldId xmlns:r="http://schemas.openxmlformats.org/officeDocument/2006/relationships" id="262" r:id="R2b16746ce203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b01bbbed04374" /><Relationship Type="http://schemas.openxmlformats.org/officeDocument/2006/relationships/slide" Target="/ppt/slides/slide1.xml" Id="Rbc3097211aff445e" /><Relationship Type="http://schemas.openxmlformats.org/officeDocument/2006/relationships/slide" Target="/ppt/slides/slide2.xml" Id="R437db367b1fa4baf" /><Relationship Type="http://schemas.openxmlformats.org/officeDocument/2006/relationships/slide" Target="/ppt/slides/slide3.xml" Id="R6862bfbdac3b4aeb" /><Relationship Type="http://schemas.openxmlformats.org/officeDocument/2006/relationships/slide" Target="/ppt/slides/slide4.xml" Id="Rbc97809c57024143" /><Relationship Type="http://schemas.openxmlformats.org/officeDocument/2006/relationships/slide" Target="/ppt/slides/slide5.xml" Id="R9c16c35cf9914bb8" /><Relationship Type="http://schemas.openxmlformats.org/officeDocument/2006/relationships/slide" Target="/ppt/slides/slide6.xml" Id="R7256a0d07f6a4f2b" /><Relationship Type="http://schemas.openxmlformats.org/officeDocument/2006/relationships/slide" Target="/ppt/slides/slide7.xml" Id="R2b16746ce203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23bee0682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bcd27f7e4252" /><Relationship Type="http://schemas.openxmlformats.org/officeDocument/2006/relationships/theme" Target="/ppt/slideMasters/theme/theme1.xml" Id="R57f0d3b35cd64c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6bcd27f7e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9022df1fb4e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d005d539b4d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819bfc2a0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e2355c89a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457cb24949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190ad84e4f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2dbaa9ddc43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7 511 198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8 522 712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ELIASSEN KJELL HUGO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