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9d486e740644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75582815414903"/>
  </p:sldMasterIdLst>
  <p:sldIdLst>
    <p:sldId xmlns:r="http://schemas.openxmlformats.org/officeDocument/2006/relationships" id="256" r:id="R7cb23ddaa2df463b"/>
    <p:sldId xmlns:r="http://schemas.openxmlformats.org/officeDocument/2006/relationships" id="257" r:id="R89fa6b778f7748fc"/>
    <p:sldId xmlns:r="http://schemas.openxmlformats.org/officeDocument/2006/relationships" id="258" r:id="R12c15c6969174f51"/>
    <p:sldId xmlns:r="http://schemas.openxmlformats.org/officeDocument/2006/relationships" id="259" r:id="R0a39ce54b9cc4196"/>
    <p:sldId xmlns:r="http://schemas.openxmlformats.org/officeDocument/2006/relationships" id="260" r:id="R0e883cb11b94462a"/>
    <p:sldId xmlns:r="http://schemas.openxmlformats.org/officeDocument/2006/relationships" id="261" r:id="Rc4715028b55449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75582815414903" /><Relationship Type="http://schemas.openxmlformats.org/officeDocument/2006/relationships/slide" Target="/ppt/slides/slide1.xml" Id="R7cb23ddaa2df463b" /><Relationship Type="http://schemas.openxmlformats.org/officeDocument/2006/relationships/slide" Target="/ppt/slides/slide2.xml" Id="R89fa6b778f7748fc" /><Relationship Type="http://schemas.openxmlformats.org/officeDocument/2006/relationships/slide" Target="/ppt/slides/slide3.xml" Id="R12c15c6969174f51" /><Relationship Type="http://schemas.openxmlformats.org/officeDocument/2006/relationships/slide" Target="/ppt/slides/slide4.xml" Id="R0a39ce54b9cc4196" /><Relationship Type="http://schemas.openxmlformats.org/officeDocument/2006/relationships/slide" Target="/ppt/slides/slide5.xml" Id="R0e883cb11b94462a" /><Relationship Type="http://schemas.openxmlformats.org/officeDocument/2006/relationships/slide" Target="/ppt/slides/slide6.xml" Id="Rc4715028b55449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5875f8516645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00fa050554190" /><Relationship Type="http://schemas.openxmlformats.org/officeDocument/2006/relationships/theme" Target="/ppt/slideMasters/theme/theme1.xml" Id="Rdcbd8c67cf124c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100fa0505541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29ec272ea47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c67366d5c48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3c8dfc02048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fb03d5e304d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cf1d6f1d944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447f3508041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ELIASSEN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Snorres gate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09 71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980 118 312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ELIASSEN AS</a:t>
            </a:r>
          </a:p>
        </p:txBody>
      </p:sp>
    </p:spTree>
  </p:cSld>
  <p:clrMapOvr>
    <a:masterClrMapping xmlns:a="http://schemas.openxmlformats.org/drawingml/2006/main"/>
  </p:clrMapOvr>
</p:sld>
</file>