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ac1ce004efa46f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fce11cfac24f7f"/>
  </p:sldMasterIdLst>
  <p:sldIdLst>
    <p:sldId xmlns:r="http://schemas.openxmlformats.org/officeDocument/2006/relationships" id="256" r:id="Rab895cd3966043ed"/>
    <p:sldId xmlns:r="http://schemas.openxmlformats.org/officeDocument/2006/relationships" id="257" r:id="R55ffca2532704056"/>
    <p:sldId xmlns:r="http://schemas.openxmlformats.org/officeDocument/2006/relationships" id="258" r:id="Rfe824c8fdf784c3a"/>
    <p:sldId xmlns:r="http://schemas.openxmlformats.org/officeDocument/2006/relationships" id="259" r:id="R9cdb471327bd41ea"/>
    <p:sldId xmlns:r="http://schemas.openxmlformats.org/officeDocument/2006/relationships" id="260" r:id="R1ec7ef77b5654367"/>
    <p:sldId xmlns:r="http://schemas.openxmlformats.org/officeDocument/2006/relationships" id="261" r:id="Rbc4042fcfb3e47de"/>
    <p:sldId xmlns:r="http://schemas.openxmlformats.org/officeDocument/2006/relationships" id="262" r:id="R1eaeb9e078824e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fce11cfac24f7f" /><Relationship Type="http://schemas.openxmlformats.org/officeDocument/2006/relationships/slide" Target="/ppt/slides/slide1.xml" Id="Rab895cd3966043ed" /><Relationship Type="http://schemas.openxmlformats.org/officeDocument/2006/relationships/slide" Target="/ppt/slides/slide2.xml" Id="R55ffca2532704056" /><Relationship Type="http://schemas.openxmlformats.org/officeDocument/2006/relationships/slide" Target="/ppt/slides/slide3.xml" Id="Rfe824c8fdf784c3a" /><Relationship Type="http://schemas.openxmlformats.org/officeDocument/2006/relationships/slide" Target="/ppt/slides/slide4.xml" Id="R9cdb471327bd41ea" /><Relationship Type="http://schemas.openxmlformats.org/officeDocument/2006/relationships/slide" Target="/ppt/slides/slide5.xml" Id="R1ec7ef77b5654367" /><Relationship Type="http://schemas.openxmlformats.org/officeDocument/2006/relationships/slide" Target="/ppt/slides/slide6.xml" Id="Rbc4042fcfb3e47de" /><Relationship Type="http://schemas.openxmlformats.org/officeDocument/2006/relationships/slide" Target="/ppt/slides/slide7.xml" Id="R1eaeb9e078824e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779911c52e4e2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9703fbda6f491a" /><Relationship Type="http://schemas.openxmlformats.org/officeDocument/2006/relationships/theme" Target="/ppt/slideMasters/theme/theme1.xml" Id="R0ef19fb50b3d4c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9703fbda6f491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a6f466264b42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8a009a8f104e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32ff6402814d8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edfad6f18444b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df16dc04ce4ac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6b353d8b4742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bf6d2a10b14cc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MENTOR MEDIER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MENTOR MEDIER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MENTOR MEDIER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MENTOR MEDIER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MENTOR MEDIER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MENTOR MEDIER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29 660 860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−2 015 477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24 858 909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194 626 604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462 407 478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MENTOR MEDIER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AMBLE INVESTMENT AS  –  20,1 %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POLARIS MEDIA ASA  –  13,6 %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PINGST FÖRVALTNING AB  –  8,6 %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VÅRT LANDS BLADMISJON  –  5,5 %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STAX CAPITAL AS  –  4,4 %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KISTEFOS-MUSEETS DRIFTSFOND  –  4,2 %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MENTOR MEDIER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Hausmanns gate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31 03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www.mentormedier.no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980 111 741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MENTOR MEDIER AS</a:t>
            </a:r>
          </a:p>
        </p:txBody>
      </p:sp>
    </p:spTree>
  </p:cSld>
  <p:clrMapOvr>
    <a:masterClrMapping xmlns:a="http://schemas.openxmlformats.org/drawingml/2006/main"/>
  </p:clrMapOvr>
</p:sld>
</file>