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b9fd0b46ca49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f5388aaeb348ef"/>
  </p:sldMasterIdLst>
  <p:sldIdLst>
    <p:sldId xmlns:r="http://schemas.openxmlformats.org/officeDocument/2006/relationships" id="256" r:id="Re9c3236b10c94f22"/>
    <p:sldId xmlns:r="http://schemas.openxmlformats.org/officeDocument/2006/relationships" id="257" r:id="R45768a0b95df4130"/>
    <p:sldId xmlns:r="http://schemas.openxmlformats.org/officeDocument/2006/relationships" id="258" r:id="Re108b7db22664d87"/>
    <p:sldId xmlns:r="http://schemas.openxmlformats.org/officeDocument/2006/relationships" id="259" r:id="Rde77371617664614"/>
    <p:sldId xmlns:r="http://schemas.openxmlformats.org/officeDocument/2006/relationships" id="260" r:id="R0c701cf88f004272"/>
    <p:sldId xmlns:r="http://schemas.openxmlformats.org/officeDocument/2006/relationships" id="261" r:id="R1799111f89804e43"/>
    <p:sldId xmlns:r="http://schemas.openxmlformats.org/officeDocument/2006/relationships" id="262" r:id="Rc7470b8a0c1d41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5388aaeb348ef" /><Relationship Type="http://schemas.openxmlformats.org/officeDocument/2006/relationships/slide" Target="/ppt/slides/slide1.xml" Id="Re9c3236b10c94f22" /><Relationship Type="http://schemas.openxmlformats.org/officeDocument/2006/relationships/slide" Target="/ppt/slides/slide2.xml" Id="R45768a0b95df4130" /><Relationship Type="http://schemas.openxmlformats.org/officeDocument/2006/relationships/slide" Target="/ppt/slides/slide3.xml" Id="Re108b7db22664d87" /><Relationship Type="http://schemas.openxmlformats.org/officeDocument/2006/relationships/slide" Target="/ppt/slides/slide4.xml" Id="Rde77371617664614" /><Relationship Type="http://schemas.openxmlformats.org/officeDocument/2006/relationships/slide" Target="/ppt/slides/slide5.xml" Id="R0c701cf88f004272" /><Relationship Type="http://schemas.openxmlformats.org/officeDocument/2006/relationships/slide" Target="/ppt/slides/slide6.xml" Id="R1799111f89804e43" /><Relationship Type="http://schemas.openxmlformats.org/officeDocument/2006/relationships/slide" Target="/ppt/slides/slide7.xml" Id="Rc7470b8a0c1d41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687c2fec747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2c0a1807c4c24" /><Relationship Type="http://schemas.openxmlformats.org/officeDocument/2006/relationships/theme" Target="/ppt/slideMasters/theme/theme1.xml" Id="Rc88b6d976a6f42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b2c0a1807c4c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c0c480e5a4a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298d28cb14c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b7c2e0d154c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5961aebfa4c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effb82ed847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6657e6d2249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0f34ee1b645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TOKHEIM &amp; NARJORD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TOKHEIM &amp; NARJORD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35 782 990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2 617 488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2 186 679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4 304 878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12 475 063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MMC HOLDING AS  –  95,7 %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LANGUM HOLDING AS  –  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MMC HOLDING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Rudssletta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marius@tokheim-narjord.no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980 107 248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