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78fe35c2a4f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96ec5aa2d48e2"/>
  </p:sldMasterIdLst>
  <p:sldIdLst>
    <p:sldId xmlns:r="http://schemas.openxmlformats.org/officeDocument/2006/relationships" id="256" r:id="Rc0af21cabc1a47a1"/>
    <p:sldId xmlns:r="http://schemas.openxmlformats.org/officeDocument/2006/relationships" id="257" r:id="R5301b4dab6564a18"/>
    <p:sldId xmlns:r="http://schemas.openxmlformats.org/officeDocument/2006/relationships" id="258" r:id="Rdf70405dae1c4027"/>
    <p:sldId xmlns:r="http://schemas.openxmlformats.org/officeDocument/2006/relationships" id="259" r:id="Re909f5d04aee491d"/>
    <p:sldId xmlns:r="http://schemas.openxmlformats.org/officeDocument/2006/relationships" id="260" r:id="Ra302b134d69a4d05"/>
    <p:sldId xmlns:r="http://schemas.openxmlformats.org/officeDocument/2006/relationships" id="261" r:id="R95bcf4b4ebea48e5"/>
    <p:sldId xmlns:r="http://schemas.openxmlformats.org/officeDocument/2006/relationships" id="262" r:id="Rc34732c264b5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96ec5aa2d48e2" /><Relationship Type="http://schemas.openxmlformats.org/officeDocument/2006/relationships/slide" Target="/ppt/slides/slide1.xml" Id="Rc0af21cabc1a47a1" /><Relationship Type="http://schemas.openxmlformats.org/officeDocument/2006/relationships/slide" Target="/ppt/slides/slide2.xml" Id="R5301b4dab6564a18" /><Relationship Type="http://schemas.openxmlformats.org/officeDocument/2006/relationships/slide" Target="/ppt/slides/slide3.xml" Id="Rdf70405dae1c4027" /><Relationship Type="http://schemas.openxmlformats.org/officeDocument/2006/relationships/slide" Target="/ppt/slides/slide4.xml" Id="Re909f5d04aee491d" /><Relationship Type="http://schemas.openxmlformats.org/officeDocument/2006/relationships/slide" Target="/ppt/slides/slide5.xml" Id="Ra302b134d69a4d05" /><Relationship Type="http://schemas.openxmlformats.org/officeDocument/2006/relationships/slide" Target="/ppt/slides/slide6.xml" Id="R95bcf4b4ebea48e5" /><Relationship Type="http://schemas.openxmlformats.org/officeDocument/2006/relationships/slide" Target="/ppt/slides/slide7.xml" Id="Rc34732c264b5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4df2d7f10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cc27c953242a6" /><Relationship Type="http://schemas.openxmlformats.org/officeDocument/2006/relationships/theme" Target="/ppt/slideMasters/theme/theme1.xml" Id="R55b7772d92a4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cc27c9532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c5c8e3c4b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99e8247c7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c8c9e8ac9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32ca9083f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568454ee8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e0ab84a8e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15954aec7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VERDI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15 065 868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68 804 528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72 513 454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BORGSTEIN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