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ed64d05aca42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201fd6d17e4b1c"/>
  </p:sldMasterIdLst>
  <p:sldIdLst>
    <p:sldId xmlns:r="http://schemas.openxmlformats.org/officeDocument/2006/relationships" id="256" r:id="R32725d9b28604d79"/>
    <p:sldId xmlns:r="http://schemas.openxmlformats.org/officeDocument/2006/relationships" id="257" r:id="R81bb89fe9c694bcb"/>
    <p:sldId xmlns:r="http://schemas.openxmlformats.org/officeDocument/2006/relationships" id="258" r:id="R527f5056149749ab"/>
    <p:sldId xmlns:r="http://schemas.openxmlformats.org/officeDocument/2006/relationships" id="259" r:id="R53931442ed7a4ecf"/>
    <p:sldId xmlns:r="http://schemas.openxmlformats.org/officeDocument/2006/relationships" id="260" r:id="R206c1884db7c4bff"/>
    <p:sldId xmlns:r="http://schemas.openxmlformats.org/officeDocument/2006/relationships" id="261" r:id="R67997513906049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201fd6d17e4b1c" /><Relationship Type="http://schemas.openxmlformats.org/officeDocument/2006/relationships/slide" Target="/ppt/slides/slide1.xml" Id="R32725d9b28604d79" /><Relationship Type="http://schemas.openxmlformats.org/officeDocument/2006/relationships/slide" Target="/ppt/slides/slide2.xml" Id="R81bb89fe9c694bcb" /><Relationship Type="http://schemas.openxmlformats.org/officeDocument/2006/relationships/slide" Target="/ppt/slides/slide3.xml" Id="R527f5056149749ab" /><Relationship Type="http://schemas.openxmlformats.org/officeDocument/2006/relationships/slide" Target="/ppt/slides/slide4.xml" Id="R53931442ed7a4ecf" /><Relationship Type="http://schemas.openxmlformats.org/officeDocument/2006/relationships/slide" Target="/ppt/slides/slide5.xml" Id="R206c1884db7c4bff" /><Relationship Type="http://schemas.openxmlformats.org/officeDocument/2006/relationships/slide" Target="/ppt/slides/slide6.xml" Id="R67997513906049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976608bdbc4a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625b3cfbb40d5" /><Relationship Type="http://schemas.openxmlformats.org/officeDocument/2006/relationships/theme" Target="/ppt/slideMasters/theme/theme1.xml" Id="Rbe18a06f8d5a40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8625b3cfbb40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6bf795cff4e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df1891e5d4b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a0ad946574e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1d031aa5241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b27bc6f3e4f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c14d303414e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BORGSTEIN VERDI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Stålhaugen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00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980 104 079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