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c10b4b290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0998c2d3e4126"/>
  </p:sldMasterIdLst>
  <p:sldIdLst>
    <p:sldId xmlns:r="http://schemas.openxmlformats.org/officeDocument/2006/relationships" id="256" r:id="Ref2546bed9784860"/>
    <p:sldId xmlns:r="http://schemas.openxmlformats.org/officeDocument/2006/relationships" id="257" r:id="R657a2db99faa4807"/>
    <p:sldId xmlns:r="http://schemas.openxmlformats.org/officeDocument/2006/relationships" id="258" r:id="Re903b04046d3425b"/>
    <p:sldId xmlns:r="http://schemas.openxmlformats.org/officeDocument/2006/relationships" id="259" r:id="R7484749dd5e04e31"/>
    <p:sldId xmlns:r="http://schemas.openxmlformats.org/officeDocument/2006/relationships" id="260" r:id="R436bcd0cb83440b5"/>
    <p:sldId xmlns:r="http://schemas.openxmlformats.org/officeDocument/2006/relationships" id="261" r:id="Rbd3632f89a0f4582"/>
    <p:sldId xmlns:r="http://schemas.openxmlformats.org/officeDocument/2006/relationships" id="262" r:id="Rd48400f58431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0998c2d3e4126" /><Relationship Type="http://schemas.openxmlformats.org/officeDocument/2006/relationships/slide" Target="/ppt/slides/slide1.xml" Id="Ref2546bed9784860" /><Relationship Type="http://schemas.openxmlformats.org/officeDocument/2006/relationships/slide" Target="/ppt/slides/slide2.xml" Id="R657a2db99faa4807" /><Relationship Type="http://schemas.openxmlformats.org/officeDocument/2006/relationships/slide" Target="/ppt/slides/slide3.xml" Id="Re903b04046d3425b" /><Relationship Type="http://schemas.openxmlformats.org/officeDocument/2006/relationships/slide" Target="/ppt/slides/slide4.xml" Id="R7484749dd5e04e31" /><Relationship Type="http://schemas.openxmlformats.org/officeDocument/2006/relationships/slide" Target="/ppt/slides/slide5.xml" Id="R436bcd0cb83440b5" /><Relationship Type="http://schemas.openxmlformats.org/officeDocument/2006/relationships/slide" Target="/ppt/slides/slide6.xml" Id="Rbd3632f89a0f4582" /><Relationship Type="http://schemas.openxmlformats.org/officeDocument/2006/relationships/slide" Target="/ppt/slides/slide7.xml" Id="Rd48400f58431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1cb51e3fe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cad5a83b34fbb" /><Relationship Type="http://schemas.openxmlformats.org/officeDocument/2006/relationships/theme" Target="/ppt/slideMasters/theme/theme1.xml" Id="R9d8416a151e0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cad5a83b3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5e1cb87ce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3fd159ee4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c50e66d18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75dc79717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806fda07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5e6073f5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4c3f3fca3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40 928 971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