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36fa2850ae0426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7b849a8d1274f72"/>
  </p:sldMasterIdLst>
  <p:sldIdLst>
    <p:sldId xmlns:r="http://schemas.openxmlformats.org/officeDocument/2006/relationships" id="256" r:id="R1a5858af6199432d"/>
    <p:sldId xmlns:r="http://schemas.openxmlformats.org/officeDocument/2006/relationships" id="257" r:id="Re4c8a1dee032473e"/>
    <p:sldId xmlns:r="http://schemas.openxmlformats.org/officeDocument/2006/relationships" id="258" r:id="Rede3a93f4c6f478c"/>
    <p:sldId xmlns:r="http://schemas.openxmlformats.org/officeDocument/2006/relationships" id="259" r:id="Rfce3af5b05a3443a"/>
    <p:sldId xmlns:r="http://schemas.openxmlformats.org/officeDocument/2006/relationships" id="260" r:id="Rcc8ee52348574700"/>
    <p:sldId xmlns:r="http://schemas.openxmlformats.org/officeDocument/2006/relationships" id="261" r:id="R87439c9c04d94b45"/>
    <p:sldId xmlns:r="http://schemas.openxmlformats.org/officeDocument/2006/relationships" id="262" r:id="R83d60bf097744ef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7b849a8d1274f72" /><Relationship Type="http://schemas.openxmlformats.org/officeDocument/2006/relationships/slide" Target="/ppt/slides/slide1.xml" Id="R1a5858af6199432d" /><Relationship Type="http://schemas.openxmlformats.org/officeDocument/2006/relationships/slide" Target="/ppt/slides/slide2.xml" Id="Re4c8a1dee032473e" /><Relationship Type="http://schemas.openxmlformats.org/officeDocument/2006/relationships/slide" Target="/ppt/slides/slide3.xml" Id="Rede3a93f4c6f478c" /><Relationship Type="http://schemas.openxmlformats.org/officeDocument/2006/relationships/slide" Target="/ppt/slides/slide4.xml" Id="Rfce3af5b05a3443a" /><Relationship Type="http://schemas.openxmlformats.org/officeDocument/2006/relationships/slide" Target="/ppt/slides/slide5.xml" Id="Rcc8ee52348574700" /><Relationship Type="http://schemas.openxmlformats.org/officeDocument/2006/relationships/slide" Target="/ppt/slides/slide6.xml" Id="R87439c9c04d94b45" /><Relationship Type="http://schemas.openxmlformats.org/officeDocument/2006/relationships/slide" Target="/ppt/slides/slide7.xml" Id="R83d60bf097744ef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440d9f1d9ca48f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038f6afe3a47b5" /><Relationship Type="http://schemas.openxmlformats.org/officeDocument/2006/relationships/theme" Target="/ppt/slideMasters/theme/theme1.xml" Id="Ra0fd129ecc634cd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9038f6afe3a47b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6a58ea18fb4d6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1a01c17ee9462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cf3ede4ad749a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8b4abaccfe4c8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ba871de9114b1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bfc0abd9424a0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c33287de8645e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KVESETH REGNSKAPSKONTOR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KVESETH REGNSKAPSKONTOR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KVESETH REGNSKAPSKONTOR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KVESETH REGNSKAPSKONTOR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KVESETH REGNSKAPSKONTOR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KVESETH REGNSKAPSKONTOR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2 837 927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432 061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338 086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110 703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834 581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KVESETH REGNSKAPSKONTOR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WANGEN REGNSKAP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KVESETH REGNSKAPSKONTOR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Brynsengveien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0667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980 091 422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KVESETH REGNSKAPSKONTOR AS</a:t>
            </a:r>
          </a:p>
        </p:txBody>
      </p:sp>
    </p:spTree>
  </p:cSld>
  <p:clrMapOvr>
    <a:masterClrMapping xmlns:a="http://schemas.openxmlformats.org/drawingml/2006/main"/>
  </p:clrMapOvr>
</p:sld>
</file>