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d3f9bf21ef4f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4787b7c4be4523"/>
  </p:sldMasterIdLst>
  <p:sldIdLst>
    <p:sldId xmlns:r="http://schemas.openxmlformats.org/officeDocument/2006/relationships" id="256" r:id="R19c3bd424a134239"/>
    <p:sldId xmlns:r="http://schemas.openxmlformats.org/officeDocument/2006/relationships" id="257" r:id="R0ed0a2da9a7c412e"/>
    <p:sldId xmlns:r="http://schemas.openxmlformats.org/officeDocument/2006/relationships" id="258" r:id="Rb1c016ebce1e4461"/>
    <p:sldId xmlns:r="http://schemas.openxmlformats.org/officeDocument/2006/relationships" id="259" r:id="Rd10b6e7447604731"/>
    <p:sldId xmlns:r="http://schemas.openxmlformats.org/officeDocument/2006/relationships" id="260" r:id="R78f2f4ab12584786"/>
    <p:sldId xmlns:r="http://schemas.openxmlformats.org/officeDocument/2006/relationships" id="261" r:id="Ra00fd083cf5c44a7"/>
    <p:sldId xmlns:r="http://schemas.openxmlformats.org/officeDocument/2006/relationships" id="262" r:id="R21c0ba47551649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4787b7c4be4523" /><Relationship Type="http://schemas.openxmlformats.org/officeDocument/2006/relationships/slide" Target="/ppt/slides/slide1.xml" Id="R19c3bd424a134239" /><Relationship Type="http://schemas.openxmlformats.org/officeDocument/2006/relationships/slide" Target="/ppt/slides/slide2.xml" Id="R0ed0a2da9a7c412e" /><Relationship Type="http://schemas.openxmlformats.org/officeDocument/2006/relationships/slide" Target="/ppt/slides/slide3.xml" Id="Rb1c016ebce1e4461" /><Relationship Type="http://schemas.openxmlformats.org/officeDocument/2006/relationships/slide" Target="/ppt/slides/slide4.xml" Id="Rd10b6e7447604731" /><Relationship Type="http://schemas.openxmlformats.org/officeDocument/2006/relationships/slide" Target="/ppt/slides/slide5.xml" Id="R78f2f4ab12584786" /><Relationship Type="http://schemas.openxmlformats.org/officeDocument/2006/relationships/slide" Target="/ppt/slides/slide6.xml" Id="Ra00fd083cf5c44a7" /><Relationship Type="http://schemas.openxmlformats.org/officeDocument/2006/relationships/slide" Target="/ppt/slides/slide7.xml" Id="R21c0ba47551649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09001444be4e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c468b325b43e1" /><Relationship Type="http://schemas.openxmlformats.org/officeDocument/2006/relationships/theme" Target="/ppt/slideMasters/theme/theme1.xml" Id="R841ca340faa64f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bc468b325b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2fe8d782b45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40ee50a5041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ef185d7084e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237a405ed4a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97006320d48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f0c9a1c4947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c9f08a85542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REGNSKAPSBYRÅET SANDNES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REGNSKAPSBYRÅET SANDNES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2 486 317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329 024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274 725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867 289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1 399 949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ROALSØ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Skjalgsons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14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post@regnskapsbyraet-sandnes.no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980 090 604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