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49f5c5f17d47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ceed3a80d4458e"/>
  </p:sldMasterIdLst>
  <p:sldIdLst>
    <p:sldId xmlns:r="http://schemas.openxmlformats.org/officeDocument/2006/relationships" id="256" r:id="R901a2ff68a404477"/>
    <p:sldId xmlns:r="http://schemas.openxmlformats.org/officeDocument/2006/relationships" id="257" r:id="R11c0a1270b8b4685"/>
    <p:sldId xmlns:r="http://schemas.openxmlformats.org/officeDocument/2006/relationships" id="258" r:id="R2c1da4ce2b4a4f12"/>
    <p:sldId xmlns:r="http://schemas.openxmlformats.org/officeDocument/2006/relationships" id="259" r:id="R7c7b5535b6864853"/>
    <p:sldId xmlns:r="http://schemas.openxmlformats.org/officeDocument/2006/relationships" id="260" r:id="Re72be7d9358f4983"/>
    <p:sldId xmlns:r="http://schemas.openxmlformats.org/officeDocument/2006/relationships" id="261" r:id="Rad26d24ba9884cb3"/>
    <p:sldId xmlns:r="http://schemas.openxmlformats.org/officeDocument/2006/relationships" id="262" r:id="R031a766c03d84e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ceed3a80d4458e" /><Relationship Type="http://schemas.openxmlformats.org/officeDocument/2006/relationships/slide" Target="/ppt/slides/slide1.xml" Id="R901a2ff68a404477" /><Relationship Type="http://schemas.openxmlformats.org/officeDocument/2006/relationships/slide" Target="/ppt/slides/slide2.xml" Id="R11c0a1270b8b4685" /><Relationship Type="http://schemas.openxmlformats.org/officeDocument/2006/relationships/slide" Target="/ppt/slides/slide3.xml" Id="R2c1da4ce2b4a4f12" /><Relationship Type="http://schemas.openxmlformats.org/officeDocument/2006/relationships/slide" Target="/ppt/slides/slide4.xml" Id="R7c7b5535b6864853" /><Relationship Type="http://schemas.openxmlformats.org/officeDocument/2006/relationships/slide" Target="/ppt/slides/slide5.xml" Id="Re72be7d9358f4983" /><Relationship Type="http://schemas.openxmlformats.org/officeDocument/2006/relationships/slide" Target="/ppt/slides/slide6.xml" Id="Rad26d24ba9884cb3" /><Relationship Type="http://schemas.openxmlformats.org/officeDocument/2006/relationships/slide" Target="/ppt/slides/slide7.xml" Id="R031a766c03d84e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b955b9acfd4b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127f65df64b98" /><Relationship Type="http://schemas.openxmlformats.org/officeDocument/2006/relationships/theme" Target="/ppt/slideMasters/theme/theme1.xml" Id="R1c49e995ce6845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9127f65df64b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3c6230b3e542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4923b9bb74d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499e1a16f4f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41d17d805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38166d5be244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6933671c8e4f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fea15caed44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ART ADVICE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ART ADVICE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1 775 815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1 743 404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1 760 962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7 040 172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9 291 738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ELSE INGEBORG LIND DEDICHEN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980 084 817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ART ADVICE AS</a:t>
            </a:r>
          </a:p>
        </p:txBody>
      </p:sp>
    </p:spTree>
  </p:cSld>
  <p:clrMapOvr>
    <a:masterClrMapping xmlns:a="http://schemas.openxmlformats.org/drawingml/2006/main"/>
  </p:clrMapOvr>
</p:sld>
</file>