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41ebdc1f4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cee60da4a4c39"/>
  </p:sldMasterIdLst>
  <p:sldIdLst>
    <p:sldId xmlns:r="http://schemas.openxmlformats.org/officeDocument/2006/relationships" id="256" r:id="R9b4fe2960fef48a6"/>
    <p:sldId xmlns:r="http://schemas.openxmlformats.org/officeDocument/2006/relationships" id="257" r:id="R8243abf22eb246fc"/>
    <p:sldId xmlns:r="http://schemas.openxmlformats.org/officeDocument/2006/relationships" id="258" r:id="Rb2ff46a64a184384"/>
    <p:sldId xmlns:r="http://schemas.openxmlformats.org/officeDocument/2006/relationships" id="259" r:id="R1ac3465ac51a45f1"/>
    <p:sldId xmlns:r="http://schemas.openxmlformats.org/officeDocument/2006/relationships" id="260" r:id="R54997282175949c7"/>
    <p:sldId xmlns:r="http://schemas.openxmlformats.org/officeDocument/2006/relationships" id="261" r:id="R18252f46e22c46c8"/>
    <p:sldId xmlns:r="http://schemas.openxmlformats.org/officeDocument/2006/relationships" id="262" r:id="R4a74e35192d2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cee60da4a4c39" /><Relationship Type="http://schemas.openxmlformats.org/officeDocument/2006/relationships/slide" Target="/ppt/slides/slide1.xml" Id="R9b4fe2960fef48a6" /><Relationship Type="http://schemas.openxmlformats.org/officeDocument/2006/relationships/slide" Target="/ppt/slides/slide2.xml" Id="R8243abf22eb246fc" /><Relationship Type="http://schemas.openxmlformats.org/officeDocument/2006/relationships/slide" Target="/ppt/slides/slide3.xml" Id="Rb2ff46a64a184384" /><Relationship Type="http://schemas.openxmlformats.org/officeDocument/2006/relationships/slide" Target="/ppt/slides/slide4.xml" Id="R1ac3465ac51a45f1" /><Relationship Type="http://schemas.openxmlformats.org/officeDocument/2006/relationships/slide" Target="/ppt/slides/slide5.xml" Id="R54997282175949c7" /><Relationship Type="http://schemas.openxmlformats.org/officeDocument/2006/relationships/slide" Target="/ppt/slides/slide6.xml" Id="R18252f46e22c46c8" /><Relationship Type="http://schemas.openxmlformats.org/officeDocument/2006/relationships/slide" Target="/ppt/slides/slide7.xml" Id="R4a74e35192d2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5601d6fa6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1332e29fd4072" /><Relationship Type="http://schemas.openxmlformats.org/officeDocument/2006/relationships/theme" Target="/ppt/slideMasters/theme/theme1.xml" Id="Rb1357b61274a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1332e29fd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a575e189c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250120b6e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7d8cc892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95719133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9c0bfe13d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612bcaf3d45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87cb569634d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JOSTEIN  –  78,1 %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JENNY RØNNAUG  –  21,9 %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