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6a7208f5de41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e420862ad74740"/>
  </p:sldMasterIdLst>
  <p:sldIdLst>
    <p:sldId xmlns:r="http://schemas.openxmlformats.org/officeDocument/2006/relationships" id="256" r:id="Rda4d8dab4d9942b7"/>
    <p:sldId xmlns:r="http://schemas.openxmlformats.org/officeDocument/2006/relationships" id="257" r:id="Rb4962b80f05a45f1"/>
    <p:sldId xmlns:r="http://schemas.openxmlformats.org/officeDocument/2006/relationships" id="258" r:id="Rae70ac0c6a514d75"/>
    <p:sldId xmlns:r="http://schemas.openxmlformats.org/officeDocument/2006/relationships" id="259" r:id="Rafea185bf185491d"/>
    <p:sldId xmlns:r="http://schemas.openxmlformats.org/officeDocument/2006/relationships" id="260" r:id="Ra7eaa51493e84369"/>
    <p:sldId xmlns:r="http://schemas.openxmlformats.org/officeDocument/2006/relationships" id="261" r:id="R1f18aa57ea0244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e420862ad74740" /><Relationship Type="http://schemas.openxmlformats.org/officeDocument/2006/relationships/slide" Target="/ppt/slides/slide1.xml" Id="Rda4d8dab4d9942b7" /><Relationship Type="http://schemas.openxmlformats.org/officeDocument/2006/relationships/slide" Target="/ppt/slides/slide2.xml" Id="Rb4962b80f05a45f1" /><Relationship Type="http://schemas.openxmlformats.org/officeDocument/2006/relationships/slide" Target="/ppt/slides/slide3.xml" Id="Rae70ac0c6a514d75" /><Relationship Type="http://schemas.openxmlformats.org/officeDocument/2006/relationships/slide" Target="/ppt/slides/slide4.xml" Id="Rafea185bf185491d" /><Relationship Type="http://schemas.openxmlformats.org/officeDocument/2006/relationships/slide" Target="/ppt/slides/slide5.xml" Id="Ra7eaa51493e84369" /><Relationship Type="http://schemas.openxmlformats.org/officeDocument/2006/relationships/slide" Target="/ppt/slides/slide6.xml" Id="R1f18aa57ea0244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49583fa5e40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c0c9fd6694145" /><Relationship Type="http://schemas.openxmlformats.org/officeDocument/2006/relationships/theme" Target="/ppt/slideMasters/theme/theme1.xml" Id="Rf7c2d65b3c7a41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5c0c9fd66941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47a98e54643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384d6683c43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0810fde8e4a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30dd99b6a49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0235db50642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5f8460aa746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Nilssons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jkaada@lyse.net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980 037 436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JOKA AS</a:t>
            </a:r>
          </a:p>
        </p:txBody>
      </p:sp>
    </p:spTree>
  </p:cSld>
  <p:clrMapOvr>
    <a:masterClrMapping xmlns:a="http://schemas.openxmlformats.org/drawingml/2006/main"/>
  </p:clrMapOvr>
</p:sld>
</file>