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849d84dcf54f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e61a31a093434a"/>
  </p:sldMasterIdLst>
  <p:sldIdLst>
    <p:sldId xmlns:r="http://schemas.openxmlformats.org/officeDocument/2006/relationships" id="256" r:id="R7a818388bd9042f0"/>
    <p:sldId xmlns:r="http://schemas.openxmlformats.org/officeDocument/2006/relationships" id="257" r:id="R1ea6c8728eac4c29"/>
    <p:sldId xmlns:r="http://schemas.openxmlformats.org/officeDocument/2006/relationships" id="258" r:id="R4afe4537f49e4a64"/>
    <p:sldId xmlns:r="http://schemas.openxmlformats.org/officeDocument/2006/relationships" id="259" r:id="R84b71e9b8eb1487b"/>
    <p:sldId xmlns:r="http://schemas.openxmlformats.org/officeDocument/2006/relationships" id="260" r:id="R1bffd7ebc7bc4e7a"/>
    <p:sldId xmlns:r="http://schemas.openxmlformats.org/officeDocument/2006/relationships" id="261" r:id="R812b3180e83b40ac"/>
    <p:sldId xmlns:r="http://schemas.openxmlformats.org/officeDocument/2006/relationships" id="262" r:id="R5be25c4d2ade47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e61a31a093434a" /><Relationship Type="http://schemas.openxmlformats.org/officeDocument/2006/relationships/slide" Target="/ppt/slides/slide1.xml" Id="R7a818388bd9042f0" /><Relationship Type="http://schemas.openxmlformats.org/officeDocument/2006/relationships/slide" Target="/ppt/slides/slide2.xml" Id="R1ea6c8728eac4c29" /><Relationship Type="http://schemas.openxmlformats.org/officeDocument/2006/relationships/slide" Target="/ppt/slides/slide3.xml" Id="R4afe4537f49e4a64" /><Relationship Type="http://schemas.openxmlformats.org/officeDocument/2006/relationships/slide" Target="/ppt/slides/slide4.xml" Id="R84b71e9b8eb1487b" /><Relationship Type="http://schemas.openxmlformats.org/officeDocument/2006/relationships/slide" Target="/ppt/slides/slide5.xml" Id="R1bffd7ebc7bc4e7a" /><Relationship Type="http://schemas.openxmlformats.org/officeDocument/2006/relationships/slide" Target="/ppt/slides/slide6.xml" Id="R812b3180e83b40ac" /><Relationship Type="http://schemas.openxmlformats.org/officeDocument/2006/relationships/slide" Target="/ppt/slides/slide7.xml" Id="R5be25c4d2ade47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1c58c99df741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1bebbdfda4600" /><Relationship Type="http://schemas.openxmlformats.org/officeDocument/2006/relationships/theme" Target="/ppt/slideMasters/theme/theme1.xml" Id="Rbe5fd9fe5f3242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71bebbdfda46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12764b6ac4c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cb0c6245f43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0f055f9a04d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7613c2ca740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21943a5454d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34b25a0b546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6f860790d4e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ERGA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ERGA REVISJON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53 000 800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6 082 476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4 750 212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1 501 488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24 419 251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ERGA REVISJON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51 03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980 024 679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