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1af9c932fb48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88dca49f2a44bd"/>
  </p:sldMasterIdLst>
  <p:sldIdLst>
    <p:sldId xmlns:r="http://schemas.openxmlformats.org/officeDocument/2006/relationships" id="256" r:id="R83e81b4325784974"/>
    <p:sldId xmlns:r="http://schemas.openxmlformats.org/officeDocument/2006/relationships" id="257" r:id="Rcdfd2df2491a423b"/>
    <p:sldId xmlns:r="http://schemas.openxmlformats.org/officeDocument/2006/relationships" id="258" r:id="Rf8a47172f7d64891"/>
    <p:sldId xmlns:r="http://schemas.openxmlformats.org/officeDocument/2006/relationships" id="259" r:id="R3faba2b4f1364904"/>
    <p:sldId xmlns:r="http://schemas.openxmlformats.org/officeDocument/2006/relationships" id="260" r:id="R29fdbb56b6174671"/>
    <p:sldId xmlns:r="http://schemas.openxmlformats.org/officeDocument/2006/relationships" id="261" r:id="Reb3ee5edc880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8dca49f2a44bd" /><Relationship Type="http://schemas.openxmlformats.org/officeDocument/2006/relationships/slide" Target="/ppt/slides/slide1.xml" Id="R83e81b4325784974" /><Relationship Type="http://schemas.openxmlformats.org/officeDocument/2006/relationships/slide" Target="/ppt/slides/slide2.xml" Id="Rcdfd2df2491a423b" /><Relationship Type="http://schemas.openxmlformats.org/officeDocument/2006/relationships/slide" Target="/ppt/slides/slide3.xml" Id="Rf8a47172f7d64891" /><Relationship Type="http://schemas.openxmlformats.org/officeDocument/2006/relationships/slide" Target="/ppt/slides/slide4.xml" Id="R3faba2b4f1364904" /><Relationship Type="http://schemas.openxmlformats.org/officeDocument/2006/relationships/slide" Target="/ppt/slides/slide5.xml" Id="R29fdbb56b6174671" /><Relationship Type="http://schemas.openxmlformats.org/officeDocument/2006/relationships/slide" Target="/ppt/slides/slide6.xml" Id="Reb3ee5edc880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a58d06c48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cfbafcaf74b92" /><Relationship Type="http://schemas.openxmlformats.org/officeDocument/2006/relationships/theme" Target="/ppt/slideMasters/theme/theme1.xml" Id="R34381345255547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fcfbafcaf74b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581dbb0fe43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0cfbe638247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9594ef0bd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26cd4bf6b45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740c0db7f43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89f2f55e446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03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980 024 679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