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b6f18917f64d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6c7a3dc97f4fa6"/>
  </p:sldMasterIdLst>
  <p:sldIdLst>
    <p:sldId xmlns:r="http://schemas.openxmlformats.org/officeDocument/2006/relationships" id="256" r:id="R0ca39676d1574d59"/>
    <p:sldId xmlns:r="http://schemas.openxmlformats.org/officeDocument/2006/relationships" id="257" r:id="R3355acb9df974f44"/>
    <p:sldId xmlns:r="http://schemas.openxmlformats.org/officeDocument/2006/relationships" id="258" r:id="R6da2c09fe5984d2b"/>
    <p:sldId xmlns:r="http://schemas.openxmlformats.org/officeDocument/2006/relationships" id="259" r:id="R76ee582a374a49de"/>
    <p:sldId xmlns:r="http://schemas.openxmlformats.org/officeDocument/2006/relationships" id="260" r:id="R6f67c0add812413f"/>
    <p:sldId xmlns:r="http://schemas.openxmlformats.org/officeDocument/2006/relationships" id="261" r:id="R450becba12c64e34"/>
    <p:sldId xmlns:r="http://schemas.openxmlformats.org/officeDocument/2006/relationships" id="262" r:id="R3f9b7bc2d30848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c7a3dc97f4fa6" /><Relationship Type="http://schemas.openxmlformats.org/officeDocument/2006/relationships/slide" Target="/ppt/slides/slide1.xml" Id="R0ca39676d1574d59" /><Relationship Type="http://schemas.openxmlformats.org/officeDocument/2006/relationships/slide" Target="/ppt/slides/slide2.xml" Id="R3355acb9df974f44" /><Relationship Type="http://schemas.openxmlformats.org/officeDocument/2006/relationships/slide" Target="/ppt/slides/slide3.xml" Id="R6da2c09fe5984d2b" /><Relationship Type="http://schemas.openxmlformats.org/officeDocument/2006/relationships/slide" Target="/ppt/slides/slide4.xml" Id="R76ee582a374a49de" /><Relationship Type="http://schemas.openxmlformats.org/officeDocument/2006/relationships/slide" Target="/ppt/slides/slide5.xml" Id="R6f67c0add812413f" /><Relationship Type="http://schemas.openxmlformats.org/officeDocument/2006/relationships/slide" Target="/ppt/slides/slide6.xml" Id="R450becba12c64e34" /><Relationship Type="http://schemas.openxmlformats.org/officeDocument/2006/relationships/slide" Target="/ppt/slides/slide7.xml" Id="R3f9b7bc2d30848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adb3bb3c04e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d502894244478" /><Relationship Type="http://schemas.openxmlformats.org/officeDocument/2006/relationships/theme" Target="/ppt/slideMasters/theme/theme1.xml" Id="Rd9b8fb68f58741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cd5028942444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3da7bb92f4b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e99820bdf4d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8134c190342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f63591bee4e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17b1b587c47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efd0a327a4f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0f9751e8243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MIMAR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1 214 788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−1 060 425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8 937 806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40 463 194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69 528 582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MORTEN  –  58,5 %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INGRID MARGRETHE  –  41,5 %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morten@borgstein.no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980 021 823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