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bc7693558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8f166e1854f34"/>
  </p:sldMasterIdLst>
  <p:sldIdLst>
    <p:sldId xmlns:r="http://schemas.openxmlformats.org/officeDocument/2006/relationships" id="256" r:id="Re3c3ba35ca2f4130"/>
    <p:sldId xmlns:r="http://schemas.openxmlformats.org/officeDocument/2006/relationships" id="257" r:id="R28a60be766f747e2"/>
    <p:sldId xmlns:r="http://schemas.openxmlformats.org/officeDocument/2006/relationships" id="258" r:id="Rff25e7f71f324839"/>
    <p:sldId xmlns:r="http://schemas.openxmlformats.org/officeDocument/2006/relationships" id="259" r:id="R4096f877e0534a8c"/>
    <p:sldId xmlns:r="http://schemas.openxmlformats.org/officeDocument/2006/relationships" id="260" r:id="Rf90a0fb8f41a439f"/>
    <p:sldId xmlns:r="http://schemas.openxmlformats.org/officeDocument/2006/relationships" id="261" r:id="R5bd7e3b73235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8f166e1854f34" /><Relationship Type="http://schemas.openxmlformats.org/officeDocument/2006/relationships/slide" Target="/ppt/slides/slide1.xml" Id="Re3c3ba35ca2f4130" /><Relationship Type="http://schemas.openxmlformats.org/officeDocument/2006/relationships/slide" Target="/ppt/slides/slide2.xml" Id="R28a60be766f747e2" /><Relationship Type="http://schemas.openxmlformats.org/officeDocument/2006/relationships/slide" Target="/ppt/slides/slide3.xml" Id="Rff25e7f71f324839" /><Relationship Type="http://schemas.openxmlformats.org/officeDocument/2006/relationships/slide" Target="/ppt/slides/slide4.xml" Id="R4096f877e0534a8c" /><Relationship Type="http://schemas.openxmlformats.org/officeDocument/2006/relationships/slide" Target="/ppt/slides/slide5.xml" Id="Rf90a0fb8f41a439f" /><Relationship Type="http://schemas.openxmlformats.org/officeDocument/2006/relationships/slide" Target="/ppt/slides/slide6.xml" Id="R5bd7e3b73235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ccd1f3358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2c2acfe244d1" /><Relationship Type="http://schemas.openxmlformats.org/officeDocument/2006/relationships/theme" Target="/ppt/slideMasters/theme/theme1.xml" Id="R740bb39017b2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f2c2acfe2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13542bb7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9f48103e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449f888d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86ff7e06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a49127ed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99f44848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