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36ad989b749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dbb87874a2421a"/>
  </p:sldMasterIdLst>
  <p:sldIdLst>
    <p:sldId xmlns:r="http://schemas.openxmlformats.org/officeDocument/2006/relationships" id="256" r:id="R9fcfd0ca102943ba"/>
    <p:sldId xmlns:r="http://schemas.openxmlformats.org/officeDocument/2006/relationships" id="257" r:id="R4f48f88b70b14352"/>
    <p:sldId xmlns:r="http://schemas.openxmlformats.org/officeDocument/2006/relationships" id="258" r:id="R538b48f4b7c24811"/>
    <p:sldId xmlns:r="http://schemas.openxmlformats.org/officeDocument/2006/relationships" id="259" r:id="Rdc5d34f1829d4aca"/>
    <p:sldId xmlns:r="http://schemas.openxmlformats.org/officeDocument/2006/relationships" id="260" r:id="R384de3bfcd9e44bd"/>
    <p:sldId xmlns:r="http://schemas.openxmlformats.org/officeDocument/2006/relationships" id="261" r:id="Ra685255a28904b7a"/>
    <p:sldId xmlns:r="http://schemas.openxmlformats.org/officeDocument/2006/relationships" id="262" r:id="R8d64368f091248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dbb87874a2421a" /><Relationship Type="http://schemas.openxmlformats.org/officeDocument/2006/relationships/slide" Target="/ppt/slides/slide1.xml" Id="R9fcfd0ca102943ba" /><Relationship Type="http://schemas.openxmlformats.org/officeDocument/2006/relationships/slide" Target="/ppt/slides/slide2.xml" Id="R4f48f88b70b14352" /><Relationship Type="http://schemas.openxmlformats.org/officeDocument/2006/relationships/slide" Target="/ppt/slides/slide3.xml" Id="R538b48f4b7c24811" /><Relationship Type="http://schemas.openxmlformats.org/officeDocument/2006/relationships/slide" Target="/ppt/slides/slide4.xml" Id="Rdc5d34f1829d4aca" /><Relationship Type="http://schemas.openxmlformats.org/officeDocument/2006/relationships/slide" Target="/ppt/slides/slide5.xml" Id="R384de3bfcd9e44bd" /><Relationship Type="http://schemas.openxmlformats.org/officeDocument/2006/relationships/slide" Target="/ppt/slides/slide6.xml" Id="Ra685255a28904b7a" /><Relationship Type="http://schemas.openxmlformats.org/officeDocument/2006/relationships/slide" Target="/ppt/slides/slide7.xml" Id="R8d64368f091248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1a4a1cfd749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dc685b41d453b" /><Relationship Type="http://schemas.openxmlformats.org/officeDocument/2006/relationships/theme" Target="/ppt/slideMasters/theme/theme1.xml" Id="R21476e99668342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dc685b41d45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fbb542a9443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41627a5baf41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fe03e5a334d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ddaae7cb441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ebe2182bc45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be65e63d749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326d5977784c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HAUGLAND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HAUGLAND VVS AS ble etablert [år] og holder til i Vennesla.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16 810 523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691 865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713 864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4 164 527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7 044 323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JARLE HAUGLAND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HAUGLAND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 HELGE HAUGLAND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Sentrumsvegen 24D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4700 Vennesla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15 85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979 987 900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HAUGLAND VVS AS</a:t>
            </a:r>
          </a:p>
        </p:txBody>
      </p:sp>
    </p:spTree>
  </p:cSld>
  <p:clrMapOvr>
    <a:masterClrMapping xmlns:a="http://schemas.openxmlformats.org/drawingml/2006/main"/>
  </p:clrMapOvr>
</p:sld>
</file>