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4fe634a53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ed154013a491b"/>
  </p:sldMasterIdLst>
  <p:sldIdLst>
    <p:sldId xmlns:r="http://schemas.openxmlformats.org/officeDocument/2006/relationships" id="256" r:id="R2398e14d7eea4676"/>
    <p:sldId xmlns:r="http://schemas.openxmlformats.org/officeDocument/2006/relationships" id="257" r:id="Rb0a7af4a536b40af"/>
    <p:sldId xmlns:r="http://schemas.openxmlformats.org/officeDocument/2006/relationships" id="258" r:id="R45fdb30fcb704014"/>
    <p:sldId xmlns:r="http://schemas.openxmlformats.org/officeDocument/2006/relationships" id="259" r:id="R11b5952e1bfd4ee8"/>
    <p:sldId xmlns:r="http://schemas.openxmlformats.org/officeDocument/2006/relationships" id="260" r:id="R4238b5c2b4494c63"/>
    <p:sldId xmlns:r="http://schemas.openxmlformats.org/officeDocument/2006/relationships" id="261" r:id="R59bc0d25db07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ed154013a491b" /><Relationship Type="http://schemas.openxmlformats.org/officeDocument/2006/relationships/slide" Target="/ppt/slides/slide1.xml" Id="R2398e14d7eea4676" /><Relationship Type="http://schemas.openxmlformats.org/officeDocument/2006/relationships/slide" Target="/ppt/slides/slide2.xml" Id="Rb0a7af4a536b40af" /><Relationship Type="http://schemas.openxmlformats.org/officeDocument/2006/relationships/slide" Target="/ppt/slides/slide3.xml" Id="R45fdb30fcb704014" /><Relationship Type="http://schemas.openxmlformats.org/officeDocument/2006/relationships/slide" Target="/ppt/slides/slide4.xml" Id="R11b5952e1bfd4ee8" /><Relationship Type="http://schemas.openxmlformats.org/officeDocument/2006/relationships/slide" Target="/ppt/slides/slide5.xml" Id="R4238b5c2b4494c63" /><Relationship Type="http://schemas.openxmlformats.org/officeDocument/2006/relationships/slide" Target="/ppt/slides/slide6.xml" Id="R59bc0d25db07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dfadb08f7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45847b9b24021" /><Relationship Type="http://schemas.openxmlformats.org/officeDocument/2006/relationships/theme" Target="/ppt/slideMasters/theme/theme1.xml" Id="R28451667a65d4c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45847b9b240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2337632c141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fbf3ef689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d0aa6f40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9686b3536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cdb9e314147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8fe53b4b0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 MØLLE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MØLLE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2 396 834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276 355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9 458 215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30 901 612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979 978 839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MØLLE AS</a:t>
            </a:r>
          </a:p>
        </p:txBody>
      </p:sp>
    </p:spTree>
  </p:cSld>
  <p:clrMapOvr>
    <a:masterClrMapping xmlns:a="http://schemas.openxmlformats.org/drawingml/2006/main"/>
  </p:clrMapOvr>
</p:sld>
</file>