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7733ce8f64d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06ac02d5114087"/>
  </p:sldMasterIdLst>
  <p:sldIdLst>
    <p:sldId xmlns:r="http://schemas.openxmlformats.org/officeDocument/2006/relationships" id="256" r:id="R904bef22a7aa4277"/>
    <p:sldId xmlns:r="http://schemas.openxmlformats.org/officeDocument/2006/relationships" id="257" r:id="R53861fa064cd4d93"/>
    <p:sldId xmlns:r="http://schemas.openxmlformats.org/officeDocument/2006/relationships" id="258" r:id="R60607c9a0fb9486f"/>
    <p:sldId xmlns:r="http://schemas.openxmlformats.org/officeDocument/2006/relationships" id="259" r:id="R4a6afbd97bb440d3"/>
    <p:sldId xmlns:r="http://schemas.openxmlformats.org/officeDocument/2006/relationships" id="260" r:id="Rfdc6ceb0627a48b9"/>
    <p:sldId xmlns:r="http://schemas.openxmlformats.org/officeDocument/2006/relationships" id="261" r:id="Reb57ce4be60b4506"/>
    <p:sldId xmlns:r="http://schemas.openxmlformats.org/officeDocument/2006/relationships" id="262" r:id="R630fc9e0e6b3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6ac02d5114087" /><Relationship Type="http://schemas.openxmlformats.org/officeDocument/2006/relationships/slide" Target="/ppt/slides/slide1.xml" Id="R904bef22a7aa4277" /><Relationship Type="http://schemas.openxmlformats.org/officeDocument/2006/relationships/slide" Target="/ppt/slides/slide2.xml" Id="R53861fa064cd4d93" /><Relationship Type="http://schemas.openxmlformats.org/officeDocument/2006/relationships/slide" Target="/ppt/slides/slide3.xml" Id="R60607c9a0fb9486f" /><Relationship Type="http://schemas.openxmlformats.org/officeDocument/2006/relationships/slide" Target="/ppt/slides/slide4.xml" Id="R4a6afbd97bb440d3" /><Relationship Type="http://schemas.openxmlformats.org/officeDocument/2006/relationships/slide" Target="/ppt/slides/slide5.xml" Id="Rfdc6ceb0627a48b9" /><Relationship Type="http://schemas.openxmlformats.org/officeDocument/2006/relationships/slide" Target="/ppt/slides/slide6.xml" Id="Reb57ce4be60b4506" /><Relationship Type="http://schemas.openxmlformats.org/officeDocument/2006/relationships/slide" Target="/ppt/slides/slide7.xml" Id="R630fc9e0e6b3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2dbf9492c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e6fbc311c41c6" /><Relationship Type="http://schemas.openxmlformats.org/officeDocument/2006/relationships/theme" Target="/ppt/slideMasters/theme/theme1.xml" Id="R88d4cca9a24f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e6fbc311c41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e21d56b5148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c5a771e9f43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1a74a5ae3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3e0e0b86e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c8e4edd06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5d3ce32364f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3761c4ea54f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49 063 212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51 063 212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IRENE ULSTEIN KLUNGSØYR  –  31,6 %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IRENE ULSTEIN KLUNGSØYR  –  30,9 %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KLUNGSØYR BRENNUM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AUSTRHEIM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ROLF-HENNING ULSTEIN KLUNGSØYR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CHRISTINA KLUNGSØYR BRENNUM  –  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Rolf- Henning Ulstein Klungsøyr, Hansvika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979 970 633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HUK INVEST AS</a:t>
            </a:r>
          </a:p>
        </p:txBody>
      </p:sp>
    </p:spTree>
  </p:cSld>
  <p:clrMapOvr>
    <a:masterClrMapping xmlns:a="http://schemas.openxmlformats.org/drawingml/2006/main"/>
  </p:clrMapOvr>
</p:sld>
</file>