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c28412e3e742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232e11e81546f2"/>
  </p:sldMasterIdLst>
  <p:sldIdLst>
    <p:sldId xmlns:r="http://schemas.openxmlformats.org/officeDocument/2006/relationships" id="256" r:id="R8966735e7b394eae"/>
    <p:sldId xmlns:r="http://schemas.openxmlformats.org/officeDocument/2006/relationships" id="257" r:id="R857996cfe83c4559"/>
    <p:sldId xmlns:r="http://schemas.openxmlformats.org/officeDocument/2006/relationships" id="258" r:id="R194aceb804d549d8"/>
    <p:sldId xmlns:r="http://schemas.openxmlformats.org/officeDocument/2006/relationships" id="259" r:id="R6e8b22fb0f734ab8"/>
    <p:sldId xmlns:r="http://schemas.openxmlformats.org/officeDocument/2006/relationships" id="260" r:id="R74ba700b60f84ba3"/>
    <p:sldId xmlns:r="http://schemas.openxmlformats.org/officeDocument/2006/relationships" id="261" r:id="Rb6782ecd62cd4bfc"/>
    <p:sldId xmlns:r="http://schemas.openxmlformats.org/officeDocument/2006/relationships" id="262" r:id="R031c2c7c933947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232e11e81546f2" /><Relationship Type="http://schemas.openxmlformats.org/officeDocument/2006/relationships/slide" Target="/ppt/slides/slide1.xml" Id="R8966735e7b394eae" /><Relationship Type="http://schemas.openxmlformats.org/officeDocument/2006/relationships/slide" Target="/ppt/slides/slide2.xml" Id="R857996cfe83c4559" /><Relationship Type="http://schemas.openxmlformats.org/officeDocument/2006/relationships/slide" Target="/ppt/slides/slide3.xml" Id="R194aceb804d549d8" /><Relationship Type="http://schemas.openxmlformats.org/officeDocument/2006/relationships/slide" Target="/ppt/slides/slide4.xml" Id="R6e8b22fb0f734ab8" /><Relationship Type="http://schemas.openxmlformats.org/officeDocument/2006/relationships/slide" Target="/ppt/slides/slide5.xml" Id="R74ba700b60f84ba3" /><Relationship Type="http://schemas.openxmlformats.org/officeDocument/2006/relationships/slide" Target="/ppt/slides/slide6.xml" Id="Rb6782ecd62cd4bfc" /><Relationship Type="http://schemas.openxmlformats.org/officeDocument/2006/relationships/slide" Target="/ppt/slides/slide7.xml" Id="R031c2c7c933947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5e5ab649bd40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af225726a4a55" /><Relationship Type="http://schemas.openxmlformats.org/officeDocument/2006/relationships/theme" Target="/ppt/slideMasters/theme/theme1.xml" Id="R4087f75f9ec44d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eaf225726a4a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fb79adeba42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44dd72ab741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75e3f87ea4c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feae649334b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53ea0909545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0fdc54e4146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3809a9f724f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ULMAR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2 499 463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−144 156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3 246 909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93 991 253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98 771 993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STIG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JEKOV IDA P ULSTEIN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MARTINE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STIG KOLBEIN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ULSTEIN AS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HEIDI ELIN GAMLEM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Hovsetgjerde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979 970 609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