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ca0475b32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b8b170a69485a"/>
  </p:sldMasterIdLst>
  <p:sldIdLst>
    <p:sldId xmlns:r="http://schemas.openxmlformats.org/officeDocument/2006/relationships" id="256" r:id="R2f338d5cde324899"/>
    <p:sldId xmlns:r="http://schemas.openxmlformats.org/officeDocument/2006/relationships" id="257" r:id="R133253eb51f44cb1"/>
    <p:sldId xmlns:r="http://schemas.openxmlformats.org/officeDocument/2006/relationships" id="258" r:id="Rb1174293241f4089"/>
    <p:sldId xmlns:r="http://schemas.openxmlformats.org/officeDocument/2006/relationships" id="259" r:id="R47655cca93f04ed2"/>
    <p:sldId xmlns:r="http://schemas.openxmlformats.org/officeDocument/2006/relationships" id="260" r:id="Rf824f1645c91496b"/>
    <p:sldId xmlns:r="http://schemas.openxmlformats.org/officeDocument/2006/relationships" id="261" r:id="R0e91c5db601c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b8b170a69485a" /><Relationship Type="http://schemas.openxmlformats.org/officeDocument/2006/relationships/slide" Target="/ppt/slides/slide1.xml" Id="R2f338d5cde324899" /><Relationship Type="http://schemas.openxmlformats.org/officeDocument/2006/relationships/slide" Target="/ppt/slides/slide2.xml" Id="R133253eb51f44cb1" /><Relationship Type="http://schemas.openxmlformats.org/officeDocument/2006/relationships/slide" Target="/ppt/slides/slide3.xml" Id="Rb1174293241f4089" /><Relationship Type="http://schemas.openxmlformats.org/officeDocument/2006/relationships/slide" Target="/ppt/slides/slide4.xml" Id="R47655cca93f04ed2" /><Relationship Type="http://schemas.openxmlformats.org/officeDocument/2006/relationships/slide" Target="/ppt/slides/slide5.xml" Id="Rf824f1645c91496b" /><Relationship Type="http://schemas.openxmlformats.org/officeDocument/2006/relationships/slide" Target="/ppt/slides/slide6.xml" Id="R0e91c5db601c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ecfaa99a3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11a781e841c8" /><Relationship Type="http://schemas.openxmlformats.org/officeDocument/2006/relationships/theme" Target="/ppt/slideMasters/theme/theme1.xml" Id="Re78ad55d03e6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c11a781e8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4274bd07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5b926d56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827b49c2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1def5930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d4644215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04ab8a637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