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ebad948ee148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511bc4cdba4afb"/>
  </p:sldMasterIdLst>
  <p:sldIdLst>
    <p:sldId xmlns:r="http://schemas.openxmlformats.org/officeDocument/2006/relationships" id="256" r:id="R36e7d4e251534fc1"/>
    <p:sldId xmlns:r="http://schemas.openxmlformats.org/officeDocument/2006/relationships" id="257" r:id="Rff3680ec6f6d41ea"/>
    <p:sldId xmlns:r="http://schemas.openxmlformats.org/officeDocument/2006/relationships" id="258" r:id="R6eef0fa089c44d81"/>
    <p:sldId xmlns:r="http://schemas.openxmlformats.org/officeDocument/2006/relationships" id="259" r:id="R5e40f90b570c413e"/>
    <p:sldId xmlns:r="http://schemas.openxmlformats.org/officeDocument/2006/relationships" id="260" r:id="R969511da979547b8"/>
    <p:sldId xmlns:r="http://schemas.openxmlformats.org/officeDocument/2006/relationships" id="261" r:id="Rcbb3e26d7e5946f6"/>
    <p:sldId xmlns:r="http://schemas.openxmlformats.org/officeDocument/2006/relationships" id="262" r:id="Rd5883e29d5dc47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511bc4cdba4afb" /><Relationship Type="http://schemas.openxmlformats.org/officeDocument/2006/relationships/slide" Target="/ppt/slides/slide1.xml" Id="R36e7d4e251534fc1" /><Relationship Type="http://schemas.openxmlformats.org/officeDocument/2006/relationships/slide" Target="/ppt/slides/slide2.xml" Id="Rff3680ec6f6d41ea" /><Relationship Type="http://schemas.openxmlformats.org/officeDocument/2006/relationships/slide" Target="/ppt/slides/slide3.xml" Id="R6eef0fa089c44d81" /><Relationship Type="http://schemas.openxmlformats.org/officeDocument/2006/relationships/slide" Target="/ppt/slides/slide4.xml" Id="R5e40f90b570c413e" /><Relationship Type="http://schemas.openxmlformats.org/officeDocument/2006/relationships/slide" Target="/ppt/slides/slide5.xml" Id="R969511da979547b8" /><Relationship Type="http://schemas.openxmlformats.org/officeDocument/2006/relationships/slide" Target="/ppt/slides/slide6.xml" Id="Rcbb3e26d7e5946f6" /><Relationship Type="http://schemas.openxmlformats.org/officeDocument/2006/relationships/slide" Target="/ppt/slides/slide7.xml" Id="Rd5883e29d5dc47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948fd1fc9b42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59aeb9a17414d" /><Relationship Type="http://schemas.openxmlformats.org/officeDocument/2006/relationships/theme" Target="/ppt/slideMasters/theme/theme1.xml" Id="R05aea49b0e684b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d59aeb9a1741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2658db62714f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6c88a227b4b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801839f2b49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3dcb7f66704b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3258aa6bcf40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5ac569a6d4f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27583fda5449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BYGGMESTRENE BERGMANN OG BJØRGAN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BYGGMESTRENE BERGMANN OG BJØRGAN AS ble etablert [år] og holder til i Charlottenlund.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18 569 803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2 243 271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1 753 290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4 409 401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7 267 419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BERGMANN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TORSTEIN BJØRGAN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Seljevegen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7058 Charlottenlund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57 26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979 961 839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BYGGMESTRENE BERGMANN OG BJØRGAN AS</a:t>
            </a:r>
          </a:p>
        </p:txBody>
      </p:sp>
    </p:spTree>
  </p:cSld>
  <p:clrMapOvr>
    <a:masterClrMapping xmlns:a="http://schemas.openxmlformats.org/drawingml/2006/main"/>
  </p:clrMapOvr>
</p:sld>
</file>