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74ee59bee54a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29a3b6d3644241"/>
  </p:sldMasterIdLst>
  <p:sldIdLst>
    <p:sldId xmlns:r="http://schemas.openxmlformats.org/officeDocument/2006/relationships" id="256" r:id="Re8a68e83e3de4be6"/>
    <p:sldId xmlns:r="http://schemas.openxmlformats.org/officeDocument/2006/relationships" id="257" r:id="R99e97d10afec44de"/>
    <p:sldId xmlns:r="http://schemas.openxmlformats.org/officeDocument/2006/relationships" id="258" r:id="R024aa5df0acd4cc5"/>
    <p:sldId xmlns:r="http://schemas.openxmlformats.org/officeDocument/2006/relationships" id="259" r:id="Rf797bd47cebb474d"/>
    <p:sldId xmlns:r="http://schemas.openxmlformats.org/officeDocument/2006/relationships" id="260" r:id="R466c204668054c1b"/>
    <p:sldId xmlns:r="http://schemas.openxmlformats.org/officeDocument/2006/relationships" id="261" r:id="Rfe39a58adef44a95"/>
    <p:sldId xmlns:r="http://schemas.openxmlformats.org/officeDocument/2006/relationships" id="262" r:id="Rea98cefb22f843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9a3b6d3644241" /><Relationship Type="http://schemas.openxmlformats.org/officeDocument/2006/relationships/slide" Target="/ppt/slides/slide1.xml" Id="Re8a68e83e3de4be6" /><Relationship Type="http://schemas.openxmlformats.org/officeDocument/2006/relationships/slide" Target="/ppt/slides/slide2.xml" Id="R99e97d10afec44de" /><Relationship Type="http://schemas.openxmlformats.org/officeDocument/2006/relationships/slide" Target="/ppt/slides/slide3.xml" Id="R024aa5df0acd4cc5" /><Relationship Type="http://schemas.openxmlformats.org/officeDocument/2006/relationships/slide" Target="/ppt/slides/slide4.xml" Id="Rf797bd47cebb474d" /><Relationship Type="http://schemas.openxmlformats.org/officeDocument/2006/relationships/slide" Target="/ppt/slides/slide5.xml" Id="R466c204668054c1b" /><Relationship Type="http://schemas.openxmlformats.org/officeDocument/2006/relationships/slide" Target="/ppt/slides/slide6.xml" Id="Rfe39a58adef44a95" /><Relationship Type="http://schemas.openxmlformats.org/officeDocument/2006/relationships/slide" Target="/ppt/slides/slide7.xml" Id="Rea98cefb22f843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2e9b6bed3c45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149d5d29c49de" /><Relationship Type="http://schemas.openxmlformats.org/officeDocument/2006/relationships/theme" Target="/ppt/slideMasters/theme/theme1.xml" Id="R5babf89fca1d4b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d149d5d29c49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eed096fdc49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c2abeea8b4d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7ecb7751f48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16e2fc39547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7aa653b5c40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1c333304046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aef96b20e49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EIDSMO KONSULENT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EIDSMO KONSULENT AS ble etablert [år] og holder til i Kvål.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1 207 468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917 148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3 220 367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10 822 663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11 265 149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EIDSMO INGEBRIGT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7228 Kvål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85 25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979 956 630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