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81da3b96241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53dd351514997"/>
  </p:sldMasterIdLst>
  <p:sldIdLst>
    <p:sldId xmlns:r="http://schemas.openxmlformats.org/officeDocument/2006/relationships" id="256" r:id="Rbb90a3c3599f4582"/>
    <p:sldId xmlns:r="http://schemas.openxmlformats.org/officeDocument/2006/relationships" id="257" r:id="Rd9db8a61b36f4d58"/>
    <p:sldId xmlns:r="http://schemas.openxmlformats.org/officeDocument/2006/relationships" id="258" r:id="Rfda8a3519180490a"/>
    <p:sldId xmlns:r="http://schemas.openxmlformats.org/officeDocument/2006/relationships" id="259" r:id="R510a6f97d0ce4314"/>
    <p:sldId xmlns:r="http://schemas.openxmlformats.org/officeDocument/2006/relationships" id="260" r:id="Rf59c19739f0a4fbd"/>
    <p:sldId xmlns:r="http://schemas.openxmlformats.org/officeDocument/2006/relationships" id="261" r:id="R2a4108e98af24a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53dd351514997" /><Relationship Type="http://schemas.openxmlformats.org/officeDocument/2006/relationships/slide" Target="/ppt/slides/slide1.xml" Id="Rbb90a3c3599f4582" /><Relationship Type="http://schemas.openxmlformats.org/officeDocument/2006/relationships/slide" Target="/ppt/slides/slide2.xml" Id="Rd9db8a61b36f4d58" /><Relationship Type="http://schemas.openxmlformats.org/officeDocument/2006/relationships/slide" Target="/ppt/slides/slide3.xml" Id="Rfda8a3519180490a" /><Relationship Type="http://schemas.openxmlformats.org/officeDocument/2006/relationships/slide" Target="/ppt/slides/slide4.xml" Id="R510a6f97d0ce4314" /><Relationship Type="http://schemas.openxmlformats.org/officeDocument/2006/relationships/slide" Target="/ppt/slides/slide5.xml" Id="Rf59c19739f0a4fbd" /><Relationship Type="http://schemas.openxmlformats.org/officeDocument/2006/relationships/slide" Target="/ppt/slides/slide6.xml" Id="R2a4108e98af24a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4e306d1e248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87b3d06d44400" /><Relationship Type="http://schemas.openxmlformats.org/officeDocument/2006/relationships/theme" Target="/ppt/slideMasters/theme/theme1.xml" Id="R2029884079444c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087b3d06d444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846f81aa5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585c2081a45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12ab8fc9b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651c5f35547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dfa9fa6534d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babb1628b46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EIDSMO KONSULENT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979 956 630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